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3.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4.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5.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6.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7.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8.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9.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theme/theme20.xml" ContentType="application/vnd.openxmlformats-officedocument.theme+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1.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2.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23.xml" ContentType="application/vnd.openxmlformats-officedocument.theme+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4.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25.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26.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27.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28.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29.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30.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theme/theme31.xml" ContentType="application/vnd.openxmlformats-officedocument.theme+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32.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33.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theme/theme34.xml" ContentType="application/vnd.openxmlformats-officedocument.theme+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35.xml" ContentType="application/vnd.openxmlformats-officedocument.theme+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36.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37.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theme/theme38.xml" ContentType="application/vnd.openxmlformats-officedocument.theme+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theme/theme39.xml" ContentType="application/vnd.openxmlformats-officedocument.theme+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theme/theme40.xml" ContentType="application/vnd.openxmlformats-officedocument.theme+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theme/theme41.xml" ContentType="application/vnd.openxmlformats-officedocument.theme+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theme/theme42.xml" ContentType="application/vnd.openxmlformats-officedocument.theme+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43.xml" ContentType="application/vnd.openxmlformats-officedocument.theme+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4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theme/theme45.xml" ContentType="application/vnd.openxmlformats-officedocument.theme+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theme/theme46.xml" ContentType="application/vnd.openxmlformats-officedocument.theme+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47.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theme/theme48.xml" ContentType="application/vnd.openxmlformats-officedocument.theme+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theme/theme49.xml" ContentType="application/vnd.openxmlformats-officedocument.theme+xml"/>
  <Override PartName="/ppt/theme/theme5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46" r:id="rId2"/>
    <p:sldMasterId id="2147489239" r:id="rId3"/>
    <p:sldMasterId id="2147492775" r:id="rId4"/>
    <p:sldMasterId id="2147493085" r:id="rId5"/>
    <p:sldMasterId id="2147493097" r:id="rId6"/>
    <p:sldMasterId id="2147493109" r:id="rId7"/>
    <p:sldMasterId id="2147493121" r:id="rId8"/>
    <p:sldMasterId id="2147493133" r:id="rId9"/>
    <p:sldMasterId id="2147493145" r:id="rId10"/>
    <p:sldMasterId id="2147493157" r:id="rId11"/>
    <p:sldMasterId id="2147493169" r:id="rId12"/>
    <p:sldMasterId id="2147493181" r:id="rId13"/>
    <p:sldMasterId id="2147493193" r:id="rId14"/>
    <p:sldMasterId id="2147493205" r:id="rId15"/>
    <p:sldMasterId id="2147493592" r:id="rId16"/>
    <p:sldMasterId id="2147493600" r:id="rId17"/>
    <p:sldMasterId id="2147493608" r:id="rId18"/>
    <p:sldMasterId id="2147493616" r:id="rId19"/>
    <p:sldMasterId id="2147493624" r:id="rId20"/>
    <p:sldMasterId id="2147493632" r:id="rId21"/>
    <p:sldMasterId id="2147493640" r:id="rId22"/>
    <p:sldMasterId id="2147493648" r:id="rId23"/>
    <p:sldMasterId id="2147493656" r:id="rId24"/>
    <p:sldMasterId id="2147493664" r:id="rId25"/>
    <p:sldMasterId id="2147493672" r:id="rId26"/>
    <p:sldMasterId id="2147493680" r:id="rId27"/>
    <p:sldMasterId id="2147493688" r:id="rId28"/>
    <p:sldMasterId id="2147493696" r:id="rId29"/>
    <p:sldMasterId id="2147493704" r:id="rId30"/>
    <p:sldMasterId id="2147493712" r:id="rId31"/>
    <p:sldMasterId id="2147493720" r:id="rId32"/>
    <p:sldMasterId id="2147493728" r:id="rId33"/>
    <p:sldMasterId id="2147493736" r:id="rId34"/>
    <p:sldMasterId id="2147493744" r:id="rId35"/>
    <p:sldMasterId id="2147493760" r:id="rId36"/>
    <p:sldMasterId id="2147493768" r:id="rId37"/>
    <p:sldMasterId id="2147493776" r:id="rId38"/>
    <p:sldMasterId id="2147493784" r:id="rId39"/>
    <p:sldMasterId id="2147493792" r:id="rId40"/>
    <p:sldMasterId id="2147493800" r:id="rId41"/>
    <p:sldMasterId id="2147493808" r:id="rId42"/>
    <p:sldMasterId id="2147493816" r:id="rId43"/>
    <p:sldMasterId id="2147493832" r:id="rId44"/>
    <p:sldMasterId id="2147496111" r:id="rId45"/>
    <p:sldMasterId id="2147496125" r:id="rId46"/>
    <p:sldMasterId id="2147496137" r:id="rId47"/>
    <p:sldMasterId id="2147497791" r:id="rId48"/>
    <p:sldMasterId id="2147498615" r:id="rId49"/>
  </p:sldMasterIdLst>
  <p:notesMasterIdLst>
    <p:notesMasterId r:id="rId129"/>
  </p:notesMasterIdLst>
  <p:sldIdLst>
    <p:sldId id="565" r:id="rId50"/>
    <p:sldId id="472" r:id="rId51"/>
    <p:sldId id="417" r:id="rId52"/>
    <p:sldId id="412" r:id="rId53"/>
    <p:sldId id="560" r:id="rId54"/>
    <p:sldId id="561" r:id="rId55"/>
    <p:sldId id="562" r:id="rId56"/>
    <p:sldId id="563" r:id="rId57"/>
    <p:sldId id="418" r:id="rId58"/>
    <p:sldId id="566" r:id="rId59"/>
    <p:sldId id="500" r:id="rId60"/>
    <p:sldId id="473" r:id="rId61"/>
    <p:sldId id="474" r:id="rId62"/>
    <p:sldId id="475" r:id="rId63"/>
    <p:sldId id="476" r:id="rId64"/>
    <p:sldId id="477" r:id="rId65"/>
    <p:sldId id="478" r:id="rId66"/>
    <p:sldId id="479" r:id="rId67"/>
    <p:sldId id="480" r:id="rId68"/>
    <p:sldId id="481" r:id="rId69"/>
    <p:sldId id="482" r:id="rId70"/>
    <p:sldId id="483" r:id="rId71"/>
    <p:sldId id="470" r:id="rId72"/>
    <p:sldId id="485" r:id="rId73"/>
    <p:sldId id="471" r:id="rId74"/>
    <p:sldId id="484" r:id="rId75"/>
    <p:sldId id="486" r:id="rId76"/>
    <p:sldId id="487" r:id="rId77"/>
    <p:sldId id="488" r:id="rId78"/>
    <p:sldId id="489" r:id="rId79"/>
    <p:sldId id="490" r:id="rId80"/>
    <p:sldId id="491" r:id="rId81"/>
    <p:sldId id="492" r:id="rId82"/>
    <p:sldId id="493" r:id="rId83"/>
    <p:sldId id="494" r:id="rId84"/>
    <p:sldId id="495" r:id="rId85"/>
    <p:sldId id="496" r:id="rId86"/>
    <p:sldId id="497" r:id="rId87"/>
    <p:sldId id="498" r:id="rId88"/>
    <p:sldId id="499" r:id="rId89"/>
    <p:sldId id="507" r:id="rId90"/>
    <p:sldId id="511" r:id="rId91"/>
    <p:sldId id="512" r:id="rId92"/>
    <p:sldId id="513" r:id="rId93"/>
    <p:sldId id="514" r:id="rId94"/>
    <p:sldId id="515" r:id="rId95"/>
    <p:sldId id="516" r:id="rId96"/>
    <p:sldId id="530" r:id="rId97"/>
    <p:sldId id="531" r:id="rId98"/>
    <p:sldId id="532" r:id="rId99"/>
    <p:sldId id="533" r:id="rId100"/>
    <p:sldId id="534" r:id="rId101"/>
    <p:sldId id="535" r:id="rId102"/>
    <p:sldId id="536" r:id="rId103"/>
    <p:sldId id="537" r:id="rId104"/>
    <p:sldId id="538" r:id="rId105"/>
    <p:sldId id="539" r:id="rId106"/>
    <p:sldId id="540" r:id="rId107"/>
    <p:sldId id="541" r:id="rId108"/>
    <p:sldId id="542" r:id="rId109"/>
    <p:sldId id="543" r:id="rId110"/>
    <p:sldId id="545" r:id="rId111"/>
    <p:sldId id="555" r:id="rId112"/>
    <p:sldId id="558" r:id="rId113"/>
    <p:sldId id="557" r:id="rId114"/>
    <p:sldId id="559" r:id="rId115"/>
    <p:sldId id="546" r:id="rId116"/>
    <p:sldId id="547" r:id="rId117"/>
    <p:sldId id="548" r:id="rId118"/>
    <p:sldId id="509" r:id="rId119"/>
    <p:sldId id="529" r:id="rId120"/>
    <p:sldId id="508" r:id="rId121"/>
    <p:sldId id="528" r:id="rId122"/>
    <p:sldId id="549" r:id="rId123"/>
    <p:sldId id="550" r:id="rId124"/>
    <p:sldId id="551" r:id="rId125"/>
    <p:sldId id="552" r:id="rId126"/>
    <p:sldId id="554" r:id="rId127"/>
    <p:sldId id="335" r:id="rId128"/>
  </p:sldIdLst>
  <p:sldSz cx="9144000" cy="6858000" type="screen4x3"/>
  <p:notesSz cx="6858000" cy="9144000"/>
  <p:custDataLst>
    <p:tags r:id="rId130"/>
  </p:custDataLst>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59" autoAdjust="0"/>
  </p:normalViewPr>
  <p:slideViewPr>
    <p:cSldViewPr>
      <p:cViewPr varScale="1">
        <p:scale>
          <a:sx n="74" d="100"/>
          <a:sy n="74" d="100"/>
        </p:scale>
        <p:origin x="1133" y="72"/>
      </p:cViewPr>
      <p:guideLst>
        <p:guide orient="horz" pos="2160"/>
        <p:guide pos="2880"/>
      </p:guideLst>
    </p:cSldViewPr>
  </p:slideViewPr>
  <p:outlineViewPr>
    <p:cViewPr>
      <p:scale>
        <a:sx n="33" d="100"/>
        <a:sy n="33" d="100"/>
      </p:scale>
      <p:origin x="0" y="35563"/>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68.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 Target="slides/slide14.xml"/><Relationship Id="rId84" Type="http://schemas.openxmlformats.org/officeDocument/2006/relationships/slide" Target="slides/slide35.xml"/><Relationship Id="rId16" Type="http://schemas.openxmlformats.org/officeDocument/2006/relationships/slideMaster" Target="slideMasters/slideMaster16.xml"/><Relationship Id="rId107" Type="http://schemas.openxmlformats.org/officeDocument/2006/relationships/slide" Target="slides/slide58.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4.xml"/><Relationship Id="rId58" Type="http://schemas.openxmlformats.org/officeDocument/2006/relationships/slide" Target="slides/slide9.xml"/><Relationship Id="rId74" Type="http://schemas.openxmlformats.org/officeDocument/2006/relationships/slide" Target="slides/slide25.xml"/><Relationship Id="rId79" Type="http://schemas.openxmlformats.org/officeDocument/2006/relationships/slide" Target="slides/slide30.xml"/><Relationship Id="rId102" Type="http://schemas.openxmlformats.org/officeDocument/2006/relationships/slide" Target="slides/slide53.xml"/><Relationship Id="rId123" Type="http://schemas.openxmlformats.org/officeDocument/2006/relationships/slide" Target="slides/slide74.xml"/><Relationship Id="rId128" Type="http://schemas.openxmlformats.org/officeDocument/2006/relationships/slide" Target="slides/slide79.xml"/><Relationship Id="rId5" Type="http://schemas.openxmlformats.org/officeDocument/2006/relationships/slideMaster" Target="slideMasters/slideMaster5.xml"/><Relationship Id="rId90" Type="http://schemas.openxmlformats.org/officeDocument/2006/relationships/slide" Target="slides/slide41.xml"/><Relationship Id="rId95" Type="http://schemas.openxmlformats.org/officeDocument/2006/relationships/slide" Target="slides/slide46.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15.xml"/><Relationship Id="rId69" Type="http://schemas.openxmlformats.org/officeDocument/2006/relationships/slide" Target="slides/slide20.xml"/><Relationship Id="rId113" Type="http://schemas.openxmlformats.org/officeDocument/2006/relationships/slide" Target="slides/slide64.xml"/><Relationship Id="rId118" Type="http://schemas.openxmlformats.org/officeDocument/2006/relationships/slide" Target="slides/slide69.xml"/><Relationship Id="rId134" Type="http://schemas.openxmlformats.org/officeDocument/2006/relationships/tableStyles" Target="tableStyles.xml"/><Relationship Id="rId80" Type="http://schemas.openxmlformats.org/officeDocument/2006/relationships/slide" Target="slides/slide31.xml"/><Relationship Id="rId85" Type="http://schemas.openxmlformats.org/officeDocument/2006/relationships/slide" Target="slides/slide36.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0.xml"/><Relationship Id="rId103" Type="http://schemas.openxmlformats.org/officeDocument/2006/relationships/slide" Target="slides/slide54.xml"/><Relationship Id="rId108" Type="http://schemas.openxmlformats.org/officeDocument/2006/relationships/slide" Target="slides/slide59.xml"/><Relationship Id="rId124" Type="http://schemas.openxmlformats.org/officeDocument/2006/relationships/slide" Target="slides/slide75.xml"/><Relationship Id="rId129" Type="http://schemas.openxmlformats.org/officeDocument/2006/relationships/notesMaster" Target="notesMasters/notesMaster1.xml"/><Relationship Id="rId54" Type="http://schemas.openxmlformats.org/officeDocument/2006/relationships/slide" Target="slides/slide5.xml"/><Relationship Id="rId70" Type="http://schemas.openxmlformats.org/officeDocument/2006/relationships/slide" Target="slides/slide21.xml"/><Relationship Id="rId75" Type="http://schemas.openxmlformats.org/officeDocument/2006/relationships/slide" Target="slides/slide26.xml"/><Relationship Id="rId91" Type="http://schemas.openxmlformats.org/officeDocument/2006/relationships/slide" Target="slides/slide42.xml"/><Relationship Id="rId96"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65.xml"/><Relationship Id="rId119" Type="http://schemas.openxmlformats.org/officeDocument/2006/relationships/slide" Target="slides/slide70.xml"/><Relationship Id="rId44" Type="http://schemas.openxmlformats.org/officeDocument/2006/relationships/slideMaster" Target="slideMasters/slideMaster44.xml"/><Relationship Id="rId60" Type="http://schemas.openxmlformats.org/officeDocument/2006/relationships/slide" Target="slides/slide11.xml"/><Relationship Id="rId65" Type="http://schemas.openxmlformats.org/officeDocument/2006/relationships/slide" Target="slides/slide16.xml"/><Relationship Id="rId81" Type="http://schemas.openxmlformats.org/officeDocument/2006/relationships/slide" Target="slides/slide32.xml"/><Relationship Id="rId86" Type="http://schemas.openxmlformats.org/officeDocument/2006/relationships/slide" Target="slides/slide37.xml"/><Relationship Id="rId130" Type="http://schemas.openxmlformats.org/officeDocument/2006/relationships/tags" Target="tags/tag1.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0.xml"/><Relationship Id="rId34" Type="http://schemas.openxmlformats.org/officeDocument/2006/relationships/slideMaster" Target="slideMasters/slideMaster34.xml"/><Relationship Id="rId50" Type="http://schemas.openxmlformats.org/officeDocument/2006/relationships/slide" Target="slides/slide1.xml"/><Relationship Id="rId55" Type="http://schemas.openxmlformats.org/officeDocument/2006/relationships/slide" Target="slides/slide6.xml"/><Relationship Id="rId76" Type="http://schemas.openxmlformats.org/officeDocument/2006/relationships/slide" Target="slides/slide27.xml"/><Relationship Id="rId97" Type="http://schemas.openxmlformats.org/officeDocument/2006/relationships/slide" Target="slides/slide48.xml"/><Relationship Id="rId104" Type="http://schemas.openxmlformats.org/officeDocument/2006/relationships/slide" Target="slides/slide55.xml"/><Relationship Id="rId120" Type="http://schemas.openxmlformats.org/officeDocument/2006/relationships/slide" Target="slides/slide71.xml"/><Relationship Id="rId125" Type="http://schemas.openxmlformats.org/officeDocument/2006/relationships/slide" Target="slides/slide76.xml"/><Relationship Id="rId7" Type="http://schemas.openxmlformats.org/officeDocument/2006/relationships/slideMaster" Target="slideMasters/slideMaster7.xml"/><Relationship Id="rId71" Type="http://schemas.openxmlformats.org/officeDocument/2006/relationships/slide" Target="slides/slide22.xml"/><Relationship Id="rId92" Type="http://schemas.openxmlformats.org/officeDocument/2006/relationships/slide" Target="slides/slide4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7.xml"/><Relationship Id="rId87" Type="http://schemas.openxmlformats.org/officeDocument/2006/relationships/slide" Target="slides/slide38.xml"/><Relationship Id="rId110" Type="http://schemas.openxmlformats.org/officeDocument/2006/relationships/slide" Target="slides/slide61.xml"/><Relationship Id="rId115" Type="http://schemas.openxmlformats.org/officeDocument/2006/relationships/slide" Target="slides/slide66.xml"/><Relationship Id="rId131" Type="http://schemas.openxmlformats.org/officeDocument/2006/relationships/presProps" Target="presProps.xml"/><Relationship Id="rId61" Type="http://schemas.openxmlformats.org/officeDocument/2006/relationships/slide" Target="slides/slide12.xml"/><Relationship Id="rId82" Type="http://schemas.openxmlformats.org/officeDocument/2006/relationships/slide" Target="slides/slide33.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7.xml"/><Relationship Id="rId77" Type="http://schemas.openxmlformats.org/officeDocument/2006/relationships/slide" Target="slides/slide28.xml"/><Relationship Id="rId100" Type="http://schemas.openxmlformats.org/officeDocument/2006/relationships/slide" Target="slides/slide51.xml"/><Relationship Id="rId105" Type="http://schemas.openxmlformats.org/officeDocument/2006/relationships/slide" Target="slides/slide56.xml"/><Relationship Id="rId126" Type="http://schemas.openxmlformats.org/officeDocument/2006/relationships/slide" Target="slides/slide77.xml"/><Relationship Id="rId8" Type="http://schemas.openxmlformats.org/officeDocument/2006/relationships/slideMaster" Target="slideMasters/slideMaster8.xml"/><Relationship Id="rId51" Type="http://schemas.openxmlformats.org/officeDocument/2006/relationships/slide" Target="slides/slide2.xml"/><Relationship Id="rId72" Type="http://schemas.openxmlformats.org/officeDocument/2006/relationships/slide" Target="slides/slide23.xml"/><Relationship Id="rId93" Type="http://schemas.openxmlformats.org/officeDocument/2006/relationships/slide" Target="slides/slide44.xml"/><Relationship Id="rId98" Type="http://schemas.openxmlformats.org/officeDocument/2006/relationships/slide" Target="slides/slide49.xml"/><Relationship Id="rId121" Type="http://schemas.openxmlformats.org/officeDocument/2006/relationships/slide" Target="slides/slide72.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18.xml"/><Relationship Id="rId116" Type="http://schemas.openxmlformats.org/officeDocument/2006/relationships/slide" Target="slides/slide67.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3.xml"/><Relationship Id="rId83" Type="http://schemas.openxmlformats.org/officeDocument/2006/relationships/slide" Target="slides/slide34.xml"/><Relationship Id="rId88" Type="http://schemas.openxmlformats.org/officeDocument/2006/relationships/slide" Target="slides/slide39.xml"/><Relationship Id="rId111" Type="http://schemas.openxmlformats.org/officeDocument/2006/relationships/slide" Target="slides/slide62.xml"/><Relationship Id="rId132"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8.xml"/><Relationship Id="rId106" Type="http://schemas.openxmlformats.org/officeDocument/2006/relationships/slide" Target="slides/slide57.xml"/><Relationship Id="rId127" Type="http://schemas.openxmlformats.org/officeDocument/2006/relationships/slide" Target="slides/slide78.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3.xml"/><Relationship Id="rId73" Type="http://schemas.openxmlformats.org/officeDocument/2006/relationships/slide" Target="slides/slide24.xml"/><Relationship Id="rId78" Type="http://schemas.openxmlformats.org/officeDocument/2006/relationships/slide" Target="slides/slide29.xml"/><Relationship Id="rId94" Type="http://schemas.openxmlformats.org/officeDocument/2006/relationships/slide" Target="slides/slide45.xml"/><Relationship Id="rId99" Type="http://schemas.openxmlformats.org/officeDocument/2006/relationships/slide" Target="slides/slide50.xml"/><Relationship Id="rId101" Type="http://schemas.openxmlformats.org/officeDocument/2006/relationships/slide" Target="slides/slide52.xml"/><Relationship Id="rId122" Type="http://schemas.openxmlformats.org/officeDocument/2006/relationships/slide" Target="slides/slide73.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 Target="slides/slide19.xml"/><Relationship Id="rId89" Type="http://schemas.openxmlformats.org/officeDocument/2006/relationships/slide" Target="slides/slide40.xml"/><Relationship Id="rId112" Type="http://schemas.openxmlformats.org/officeDocument/2006/relationships/slide" Target="slides/slide63.xml"/><Relationship Id="rId133" Type="http://schemas.openxmlformats.org/officeDocument/2006/relationships/theme" Target="theme/theme1.xml"/></Relationships>
</file>

<file path=ppt/diagrams/_rels/data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image" Target="../media/image26.png"/></Relationships>
</file>

<file path=ppt/diagrams/_rels/data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image" Target="../media/image28.png"/></Relationships>
</file>

<file path=ppt/diagrams/_rels/data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 Id="rId4" Type="http://schemas.openxmlformats.org/officeDocument/2006/relationships/image" Target="../media/image33.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image" Target="../media/image26.png"/></Relationships>
</file>

<file path=ppt/diagrams/_rels/drawing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image" Target="../media/image28.png"/></Relationships>
</file>

<file path=ppt/diagrams/_rels/drawing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 Id="rId4"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35AEE2-2197-4389-8B86-E5B08D739913}"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it-IT"/>
        </a:p>
      </dgm:t>
    </dgm:pt>
    <dgm:pt modelId="{15D4AF2C-C66A-4974-8365-32677FB03C00}">
      <dgm:prSet/>
      <dgm:spPr/>
      <dgm:t>
        <a:bodyPr/>
        <a:lstStyle/>
        <a:p>
          <a:pPr rtl="0"/>
          <a:r>
            <a:rPr lang="it-IT" b="1" dirty="0"/>
            <a:t>limite inferiore di infiammabilità</a:t>
          </a:r>
        </a:p>
      </dgm:t>
    </dgm:pt>
    <dgm:pt modelId="{89FFFDA0-FE66-417B-93C2-123918CF4A5A}" type="parTrans" cxnId="{DA88FFD3-418B-4E29-B1A5-9E8707626B32}">
      <dgm:prSet/>
      <dgm:spPr/>
      <dgm:t>
        <a:bodyPr/>
        <a:lstStyle/>
        <a:p>
          <a:endParaRPr lang="it-IT"/>
        </a:p>
      </dgm:t>
    </dgm:pt>
    <dgm:pt modelId="{A4073C4A-639A-4192-B35E-FE7070B9582C}" type="sibTrans" cxnId="{DA88FFD3-418B-4E29-B1A5-9E8707626B32}">
      <dgm:prSet/>
      <dgm:spPr/>
      <dgm:t>
        <a:bodyPr/>
        <a:lstStyle/>
        <a:p>
          <a:endParaRPr lang="it-IT"/>
        </a:p>
      </dgm:t>
    </dgm:pt>
    <dgm:pt modelId="{D8503503-2D85-451F-AA67-D45B5CC3DA61}">
      <dgm:prSet/>
      <dgm:spPr/>
      <dgm:t>
        <a:bodyPr/>
        <a:lstStyle/>
        <a:p>
          <a:pPr rtl="0"/>
          <a:r>
            <a:rPr lang="it-IT" dirty="0"/>
            <a:t>la più bassa concentrazione in volume di vapore della miscela al di sotto della quale non si ha accensione in presenza di innesco per carenza di combustibile;</a:t>
          </a:r>
        </a:p>
      </dgm:t>
    </dgm:pt>
    <dgm:pt modelId="{BC31CD77-4D22-497D-9842-5ACEEA7FDFA3}" type="parTrans" cxnId="{EBF3A66E-A936-448B-92F7-9036A5DA2353}">
      <dgm:prSet/>
      <dgm:spPr/>
      <dgm:t>
        <a:bodyPr/>
        <a:lstStyle/>
        <a:p>
          <a:endParaRPr lang="it-IT"/>
        </a:p>
      </dgm:t>
    </dgm:pt>
    <dgm:pt modelId="{A3247FC9-43ED-4FCA-96F9-9576A7B8093F}" type="sibTrans" cxnId="{EBF3A66E-A936-448B-92F7-9036A5DA2353}">
      <dgm:prSet/>
      <dgm:spPr/>
      <dgm:t>
        <a:bodyPr/>
        <a:lstStyle/>
        <a:p>
          <a:endParaRPr lang="it-IT"/>
        </a:p>
      </dgm:t>
    </dgm:pt>
    <dgm:pt modelId="{6B15324D-4A40-458B-8307-FD88F357BA86}">
      <dgm:prSet/>
      <dgm:spPr/>
      <dgm:t>
        <a:bodyPr/>
        <a:lstStyle/>
        <a:p>
          <a:pPr rtl="0"/>
          <a:r>
            <a:rPr lang="it-IT" b="1" dirty="0"/>
            <a:t>limite superiore </a:t>
          </a:r>
        </a:p>
        <a:p>
          <a:pPr rtl="0"/>
          <a:r>
            <a:rPr lang="it-IT" b="1" dirty="0"/>
            <a:t>di infiammabilità</a:t>
          </a:r>
        </a:p>
      </dgm:t>
    </dgm:pt>
    <dgm:pt modelId="{20D41314-0EC6-4E7C-8A74-065E2D914100}" type="parTrans" cxnId="{B10071C4-E746-42E9-9970-6FBA2CEB549C}">
      <dgm:prSet/>
      <dgm:spPr/>
      <dgm:t>
        <a:bodyPr/>
        <a:lstStyle/>
        <a:p>
          <a:endParaRPr lang="it-IT"/>
        </a:p>
      </dgm:t>
    </dgm:pt>
    <dgm:pt modelId="{9B6BDEEE-ABC6-4E33-900F-C62FB6CDA813}" type="sibTrans" cxnId="{B10071C4-E746-42E9-9970-6FBA2CEB549C}">
      <dgm:prSet/>
      <dgm:spPr/>
      <dgm:t>
        <a:bodyPr/>
        <a:lstStyle/>
        <a:p>
          <a:endParaRPr lang="it-IT"/>
        </a:p>
      </dgm:t>
    </dgm:pt>
    <dgm:pt modelId="{7A11B2A2-18AC-4A81-AFC8-E74981B1F2A5}">
      <dgm:prSet/>
      <dgm:spPr/>
      <dgm:t>
        <a:bodyPr/>
        <a:lstStyle/>
        <a:p>
          <a:pPr rtl="0"/>
          <a:r>
            <a:rPr lang="it-IT" dirty="0"/>
            <a:t>la più alta concentrazione in volume di vapore della miscela al di sopra della quale non si ha accensione in presenza di innesco per eccesso di combustibile</a:t>
          </a:r>
        </a:p>
      </dgm:t>
    </dgm:pt>
    <dgm:pt modelId="{ABED8219-6C6F-4DFF-A135-7C73DBA571E2}" type="parTrans" cxnId="{4F26E749-C4CE-4DDD-8957-D9FA14357BCE}">
      <dgm:prSet/>
      <dgm:spPr/>
      <dgm:t>
        <a:bodyPr/>
        <a:lstStyle/>
        <a:p>
          <a:endParaRPr lang="it-IT"/>
        </a:p>
      </dgm:t>
    </dgm:pt>
    <dgm:pt modelId="{4AF4D4C1-88F1-4031-9829-BB659515B522}" type="sibTrans" cxnId="{4F26E749-C4CE-4DDD-8957-D9FA14357BCE}">
      <dgm:prSet/>
      <dgm:spPr/>
      <dgm:t>
        <a:bodyPr/>
        <a:lstStyle/>
        <a:p>
          <a:endParaRPr lang="it-IT"/>
        </a:p>
      </dgm:t>
    </dgm:pt>
    <dgm:pt modelId="{84942F43-28D2-4518-920D-1F1E079EA08D}" type="pres">
      <dgm:prSet presAssocID="{7A35AEE2-2197-4389-8B86-E5B08D739913}" presName="Name0" presStyleCnt="0">
        <dgm:presLayoutVars>
          <dgm:dir/>
          <dgm:animLvl val="lvl"/>
          <dgm:resizeHandles val="exact"/>
        </dgm:presLayoutVars>
      </dgm:prSet>
      <dgm:spPr/>
    </dgm:pt>
    <dgm:pt modelId="{8EFE9115-BF4D-4531-8DDE-5697257D9FB3}" type="pres">
      <dgm:prSet presAssocID="{15D4AF2C-C66A-4974-8365-32677FB03C00}" presName="linNode" presStyleCnt="0"/>
      <dgm:spPr/>
    </dgm:pt>
    <dgm:pt modelId="{F2F9A97B-C6D3-4E82-97AC-9860D2877592}" type="pres">
      <dgm:prSet presAssocID="{15D4AF2C-C66A-4974-8365-32677FB03C00}" presName="parentText" presStyleLbl="node1" presStyleIdx="0" presStyleCnt="2">
        <dgm:presLayoutVars>
          <dgm:chMax val="1"/>
          <dgm:bulletEnabled val="1"/>
        </dgm:presLayoutVars>
      </dgm:prSet>
      <dgm:spPr/>
    </dgm:pt>
    <dgm:pt modelId="{89D2B7A4-246F-4F69-8008-0DB43E548A4A}" type="pres">
      <dgm:prSet presAssocID="{15D4AF2C-C66A-4974-8365-32677FB03C00}" presName="descendantText" presStyleLbl="alignAccFollowNode1" presStyleIdx="0" presStyleCnt="2">
        <dgm:presLayoutVars>
          <dgm:bulletEnabled val="1"/>
        </dgm:presLayoutVars>
      </dgm:prSet>
      <dgm:spPr/>
    </dgm:pt>
    <dgm:pt modelId="{648FA2FF-2069-403E-8F07-7F6E4C71A823}" type="pres">
      <dgm:prSet presAssocID="{A4073C4A-639A-4192-B35E-FE7070B9582C}" presName="sp" presStyleCnt="0"/>
      <dgm:spPr/>
    </dgm:pt>
    <dgm:pt modelId="{85CF3AE8-3421-4C1A-BBE6-9872E4BA1C04}" type="pres">
      <dgm:prSet presAssocID="{6B15324D-4A40-458B-8307-FD88F357BA86}" presName="linNode" presStyleCnt="0"/>
      <dgm:spPr/>
    </dgm:pt>
    <dgm:pt modelId="{90F259AA-0B0D-4390-B838-A8A59F260D5C}" type="pres">
      <dgm:prSet presAssocID="{6B15324D-4A40-458B-8307-FD88F357BA86}" presName="parentText" presStyleLbl="node1" presStyleIdx="1" presStyleCnt="2">
        <dgm:presLayoutVars>
          <dgm:chMax val="1"/>
          <dgm:bulletEnabled val="1"/>
        </dgm:presLayoutVars>
      </dgm:prSet>
      <dgm:spPr/>
    </dgm:pt>
    <dgm:pt modelId="{4D205B7D-6110-4EBB-982C-44429B2B0D65}" type="pres">
      <dgm:prSet presAssocID="{6B15324D-4A40-458B-8307-FD88F357BA86}" presName="descendantText" presStyleLbl="alignAccFollowNode1" presStyleIdx="1" presStyleCnt="2">
        <dgm:presLayoutVars>
          <dgm:bulletEnabled val="1"/>
        </dgm:presLayoutVars>
      </dgm:prSet>
      <dgm:spPr/>
    </dgm:pt>
  </dgm:ptLst>
  <dgm:cxnLst>
    <dgm:cxn modelId="{2F388732-CD30-479D-B912-C972E7CFF07C}" type="presOf" srcId="{7A11B2A2-18AC-4A81-AFC8-E74981B1F2A5}" destId="{4D205B7D-6110-4EBB-982C-44429B2B0D65}" srcOrd="0" destOrd="0" presId="urn:microsoft.com/office/officeart/2005/8/layout/vList5"/>
    <dgm:cxn modelId="{86943535-6F77-44A4-B6D5-82AB9EA400A9}" type="presOf" srcId="{6B15324D-4A40-458B-8307-FD88F357BA86}" destId="{90F259AA-0B0D-4390-B838-A8A59F260D5C}" srcOrd="0" destOrd="0" presId="urn:microsoft.com/office/officeart/2005/8/layout/vList5"/>
    <dgm:cxn modelId="{903A2D42-1431-48C7-850E-DB14212D3BD7}" type="presOf" srcId="{7A35AEE2-2197-4389-8B86-E5B08D739913}" destId="{84942F43-28D2-4518-920D-1F1E079EA08D}" srcOrd="0" destOrd="0" presId="urn:microsoft.com/office/officeart/2005/8/layout/vList5"/>
    <dgm:cxn modelId="{C7F8F746-817D-461D-BA87-B045E9D0C14D}" type="presOf" srcId="{D8503503-2D85-451F-AA67-D45B5CC3DA61}" destId="{89D2B7A4-246F-4F69-8008-0DB43E548A4A}" srcOrd="0" destOrd="0" presId="urn:microsoft.com/office/officeart/2005/8/layout/vList5"/>
    <dgm:cxn modelId="{4F26E749-C4CE-4DDD-8957-D9FA14357BCE}" srcId="{6B15324D-4A40-458B-8307-FD88F357BA86}" destId="{7A11B2A2-18AC-4A81-AFC8-E74981B1F2A5}" srcOrd="0" destOrd="0" parTransId="{ABED8219-6C6F-4DFF-A135-7C73DBA571E2}" sibTransId="{4AF4D4C1-88F1-4031-9829-BB659515B522}"/>
    <dgm:cxn modelId="{EBF3A66E-A936-448B-92F7-9036A5DA2353}" srcId="{15D4AF2C-C66A-4974-8365-32677FB03C00}" destId="{D8503503-2D85-451F-AA67-D45B5CC3DA61}" srcOrd="0" destOrd="0" parTransId="{BC31CD77-4D22-497D-9842-5ACEEA7FDFA3}" sibTransId="{A3247FC9-43ED-4FCA-96F9-9576A7B8093F}"/>
    <dgm:cxn modelId="{0C7AD252-8F6C-4808-9BE3-997AFC9F7FF5}" type="presOf" srcId="{15D4AF2C-C66A-4974-8365-32677FB03C00}" destId="{F2F9A97B-C6D3-4E82-97AC-9860D2877592}" srcOrd="0" destOrd="0" presId="urn:microsoft.com/office/officeart/2005/8/layout/vList5"/>
    <dgm:cxn modelId="{B10071C4-E746-42E9-9970-6FBA2CEB549C}" srcId="{7A35AEE2-2197-4389-8B86-E5B08D739913}" destId="{6B15324D-4A40-458B-8307-FD88F357BA86}" srcOrd="1" destOrd="0" parTransId="{20D41314-0EC6-4E7C-8A74-065E2D914100}" sibTransId="{9B6BDEEE-ABC6-4E33-900F-C62FB6CDA813}"/>
    <dgm:cxn modelId="{DA88FFD3-418B-4E29-B1A5-9E8707626B32}" srcId="{7A35AEE2-2197-4389-8B86-E5B08D739913}" destId="{15D4AF2C-C66A-4974-8365-32677FB03C00}" srcOrd="0" destOrd="0" parTransId="{89FFFDA0-FE66-417B-93C2-123918CF4A5A}" sibTransId="{A4073C4A-639A-4192-B35E-FE7070B9582C}"/>
    <dgm:cxn modelId="{D954CDD9-B261-40D5-85DC-6FEECAFA2BD0}" type="presParOf" srcId="{84942F43-28D2-4518-920D-1F1E079EA08D}" destId="{8EFE9115-BF4D-4531-8DDE-5697257D9FB3}" srcOrd="0" destOrd="0" presId="urn:microsoft.com/office/officeart/2005/8/layout/vList5"/>
    <dgm:cxn modelId="{345350DD-5A2A-40DF-AF52-C66D27FAC89B}" type="presParOf" srcId="{8EFE9115-BF4D-4531-8DDE-5697257D9FB3}" destId="{F2F9A97B-C6D3-4E82-97AC-9860D2877592}" srcOrd="0" destOrd="0" presId="urn:microsoft.com/office/officeart/2005/8/layout/vList5"/>
    <dgm:cxn modelId="{181F4F8E-4902-459E-A3B3-074635D4CFB9}" type="presParOf" srcId="{8EFE9115-BF4D-4531-8DDE-5697257D9FB3}" destId="{89D2B7A4-246F-4F69-8008-0DB43E548A4A}" srcOrd="1" destOrd="0" presId="urn:microsoft.com/office/officeart/2005/8/layout/vList5"/>
    <dgm:cxn modelId="{374083BE-5079-4F06-A358-ECB0C02E80AB}" type="presParOf" srcId="{84942F43-28D2-4518-920D-1F1E079EA08D}" destId="{648FA2FF-2069-403E-8F07-7F6E4C71A823}" srcOrd="1" destOrd="0" presId="urn:microsoft.com/office/officeart/2005/8/layout/vList5"/>
    <dgm:cxn modelId="{0BFE8F12-D14E-4E7A-8494-BFA777395993}" type="presParOf" srcId="{84942F43-28D2-4518-920D-1F1E079EA08D}" destId="{85CF3AE8-3421-4C1A-BBE6-9872E4BA1C04}" srcOrd="2" destOrd="0" presId="urn:microsoft.com/office/officeart/2005/8/layout/vList5"/>
    <dgm:cxn modelId="{D0657870-2EBC-4A34-B097-7DD91FFA90BA}" type="presParOf" srcId="{85CF3AE8-3421-4C1A-BBE6-9872E4BA1C04}" destId="{90F259AA-0B0D-4390-B838-A8A59F260D5C}" srcOrd="0" destOrd="0" presId="urn:microsoft.com/office/officeart/2005/8/layout/vList5"/>
    <dgm:cxn modelId="{8A459014-C1C5-4765-AA9E-1C47B25ED99D}" type="presParOf" srcId="{85CF3AE8-3421-4C1A-BBE6-9872E4BA1C04}" destId="{4D205B7D-6110-4EBB-982C-44429B2B0D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29653D-C5B9-4054-B514-C5518DECBF9D}" type="doc">
      <dgm:prSet loTypeId="urn:microsoft.com/office/officeart/2005/8/layout/vList2" loCatId="list" qsTypeId="urn:microsoft.com/office/officeart/2005/8/quickstyle/3d2" qsCatId="3D" csTypeId="urn:microsoft.com/office/officeart/2005/8/colors/colorful3" csCatId="colorful" phldr="1"/>
      <dgm:spPr/>
      <dgm:t>
        <a:bodyPr/>
        <a:lstStyle/>
        <a:p>
          <a:endParaRPr lang="it-IT"/>
        </a:p>
      </dgm:t>
    </dgm:pt>
    <dgm:pt modelId="{D8860410-CBE5-41C6-96BA-164DF3934CDA}">
      <dgm:prSet/>
      <dgm:spPr/>
      <dgm:t>
        <a:bodyPr/>
        <a:lstStyle/>
        <a:p>
          <a:pPr rtl="0"/>
          <a:r>
            <a:rPr lang="it-IT" b="1" dirty="0"/>
            <a:t>Protezione passiva</a:t>
          </a:r>
          <a:endParaRPr lang="it-IT" dirty="0"/>
        </a:p>
      </dgm:t>
    </dgm:pt>
    <dgm:pt modelId="{5999811D-72BA-4181-ACE9-7BA8C27831E1}" type="parTrans" cxnId="{FD883CB2-7465-4676-9358-D24F6DF2466E}">
      <dgm:prSet/>
      <dgm:spPr/>
      <dgm:t>
        <a:bodyPr/>
        <a:lstStyle/>
        <a:p>
          <a:endParaRPr lang="it-IT"/>
        </a:p>
      </dgm:t>
    </dgm:pt>
    <dgm:pt modelId="{81AE45A0-EA40-42E9-9F46-58ABFC1BF2F1}" type="sibTrans" cxnId="{FD883CB2-7465-4676-9358-D24F6DF2466E}">
      <dgm:prSet/>
      <dgm:spPr/>
      <dgm:t>
        <a:bodyPr/>
        <a:lstStyle/>
        <a:p>
          <a:endParaRPr lang="it-IT"/>
        </a:p>
      </dgm:t>
    </dgm:pt>
    <dgm:pt modelId="{6FF89881-80EF-44E3-BBC2-B2F21DCDE161}">
      <dgm:prSet/>
      <dgm:spPr/>
      <dgm:t>
        <a:bodyPr/>
        <a:lstStyle/>
        <a:p>
          <a:pPr rtl="0"/>
          <a:r>
            <a:rPr lang="it-IT" dirty="0"/>
            <a:t>Le misure di protezione che non richiedono l'azione di un uomo o l'azionamento di un impianto sono quelle che hanno come obiettivo la </a:t>
          </a:r>
          <a:r>
            <a:rPr lang="it-IT" b="1" dirty="0"/>
            <a:t>limitazione degli effetti dell'incendio nello spazio e nel tempo </a:t>
          </a:r>
          <a:r>
            <a:rPr lang="it-IT" b="0" dirty="0"/>
            <a:t>(es.: garantire l'incolumità dei lavoratori – limitare</a:t>
          </a:r>
          <a:r>
            <a:rPr lang="it-IT" b="1" dirty="0"/>
            <a:t> </a:t>
          </a:r>
          <a:r>
            <a:rPr lang="it-IT" dirty="0"/>
            <a:t>gli effetti nocivi dei prodotti della combustione - contenere i danni a strutture, macchinari, beni). Questi fini possono essere perseguiti con :</a:t>
          </a:r>
        </a:p>
      </dgm:t>
    </dgm:pt>
    <dgm:pt modelId="{81B5416C-7F27-46CC-B04A-4E4420E78B81}" type="parTrans" cxnId="{ECEAC30C-3B9D-4DCB-A339-12A01756286D}">
      <dgm:prSet/>
      <dgm:spPr/>
      <dgm:t>
        <a:bodyPr/>
        <a:lstStyle/>
        <a:p>
          <a:endParaRPr lang="it-IT"/>
        </a:p>
      </dgm:t>
    </dgm:pt>
    <dgm:pt modelId="{3439A0DB-AB75-4ABE-B819-062A673D3211}" type="sibTrans" cxnId="{ECEAC30C-3B9D-4DCB-A339-12A01756286D}">
      <dgm:prSet/>
      <dgm:spPr/>
      <dgm:t>
        <a:bodyPr/>
        <a:lstStyle/>
        <a:p>
          <a:endParaRPr lang="it-IT"/>
        </a:p>
      </dgm:t>
    </dgm:pt>
    <dgm:pt modelId="{101B3F2C-2D99-4CB2-8432-C646ED678D7F}">
      <dgm:prSet/>
      <dgm:spPr/>
      <dgm:t>
        <a:bodyPr/>
        <a:lstStyle/>
        <a:p>
          <a:pPr rtl="0"/>
          <a:r>
            <a:rPr lang="it-IT" dirty="0"/>
            <a:t>barriere antincendio:</a:t>
          </a:r>
        </a:p>
      </dgm:t>
    </dgm:pt>
    <dgm:pt modelId="{E6B0409B-A21A-4044-912F-D35200577D2C}" type="parTrans" cxnId="{68F2F0D7-25AC-4FD8-A5F8-7387B461FCE8}">
      <dgm:prSet/>
      <dgm:spPr/>
      <dgm:t>
        <a:bodyPr/>
        <a:lstStyle/>
        <a:p>
          <a:endParaRPr lang="it-IT"/>
        </a:p>
      </dgm:t>
    </dgm:pt>
    <dgm:pt modelId="{4514132F-CD22-4D1C-9B43-87C158F0B650}" type="sibTrans" cxnId="{68F2F0D7-25AC-4FD8-A5F8-7387B461FCE8}">
      <dgm:prSet/>
      <dgm:spPr/>
      <dgm:t>
        <a:bodyPr/>
        <a:lstStyle/>
        <a:p>
          <a:endParaRPr lang="it-IT"/>
        </a:p>
      </dgm:t>
    </dgm:pt>
    <dgm:pt modelId="{ED775C3C-1364-47FF-949F-F4F448DBE9BB}">
      <dgm:prSet/>
      <dgm:spPr/>
      <dgm:t>
        <a:bodyPr/>
        <a:lstStyle/>
        <a:p>
          <a:pPr rtl="0"/>
          <a:r>
            <a:rPr lang="it-IT" dirty="0"/>
            <a:t>isolamento dell'edificio;</a:t>
          </a:r>
        </a:p>
      </dgm:t>
    </dgm:pt>
    <dgm:pt modelId="{56B348FB-9094-419E-BF9A-E41E8AB8D9F7}" type="parTrans" cxnId="{A370F888-8D6B-4247-97DC-64721474AF9D}">
      <dgm:prSet/>
      <dgm:spPr/>
      <dgm:t>
        <a:bodyPr/>
        <a:lstStyle/>
        <a:p>
          <a:endParaRPr lang="it-IT"/>
        </a:p>
      </dgm:t>
    </dgm:pt>
    <dgm:pt modelId="{7FDE9964-5F81-48EF-A195-D05193E42253}" type="sibTrans" cxnId="{A370F888-8D6B-4247-97DC-64721474AF9D}">
      <dgm:prSet/>
      <dgm:spPr/>
      <dgm:t>
        <a:bodyPr/>
        <a:lstStyle/>
        <a:p>
          <a:endParaRPr lang="it-IT"/>
        </a:p>
      </dgm:t>
    </dgm:pt>
    <dgm:pt modelId="{B59DACA1-8FCE-4FB3-ACA6-F6B88984262E}">
      <dgm:prSet/>
      <dgm:spPr/>
      <dgm:t>
        <a:bodyPr/>
        <a:lstStyle/>
        <a:p>
          <a:pPr rtl="0"/>
          <a:r>
            <a:rPr lang="it-IT" dirty="0"/>
            <a:t>distanze di sicurezza esterne ed interne;</a:t>
          </a:r>
        </a:p>
      </dgm:t>
    </dgm:pt>
    <dgm:pt modelId="{BE543808-9F64-42FF-824D-683DCCE08FF1}" type="parTrans" cxnId="{F3BBB8DA-0342-4F0C-9C2B-3677C02D75D1}">
      <dgm:prSet/>
      <dgm:spPr/>
      <dgm:t>
        <a:bodyPr/>
        <a:lstStyle/>
        <a:p>
          <a:endParaRPr lang="it-IT"/>
        </a:p>
      </dgm:t>
    </dgm:pt>
    <dgm:pt modelId="{BD09D836-C940-44AF-8DFB-851AF6E0AB31}" type="sibTrans" cxnId="{F3BBB8DA-0342-4F0C-9C2B-3677C02D75D1}">
      <dgm:prSet/>
      <dgm:spPr/>
      <dgm:t>
        <a:bodyPr/>
        <a:lstStyle/>
        <a:p>
          <a:endParaRPr lang="it-IT"/>
        </a:p>
      </dgm:t>
    </dgm:pt>
    <dgm:pt modelId="{8B510D78-E5DD-431D-8382-461B75B85E55}">
      <dgm:prSet/>
      <dgm:spPr/>
      <dgm:t>
        <a:bodyPr/>
        <a:lstStyle/>
        <a:p>
          <a:pPr rtl="0"/>
          <a:r>
            <a:rPr lang="it-IT" dirty="0"/>
            <a:t>muri tagliafuoco, schermi etc.</a:t>
          </a:r>
        </a:p>
      </dgm:t>
    </dgm:pt>
    <dgm:pt modelId="{FD9292CF-38DF-4471-BE37-985FEFFE87BE}" type="parTrans" cxnId="{8BB9CCCC-FE0E-4A57-BDED-7063D9A2448D}">
      <dgm:prSet/>
      <dgm:spPr/>
      <dgm:t>
        <a:bodyPr/>
        <a:lstStyle/>
        <a:p>
          <a:endParaRPr lang="it-IT"/>
        </a:p>
      </dgm:t>
    </dgm:pt>
    <dgm:pt modelId="{7E8BE183-2B23-4C79-ADDF-AB1724619715}" type="sibTrans" cxnId="{8BB9CCCC-FE0E-4A57-BDED-7063D9A2448D}">
      <dgm:prSet/>
      <dgm:spPr/>
      <dgm:t>
        <a:bodyPr/>
        <a:lstStyle/>
        <a:p>
          <a:endParaRPr lang="it-IT"/>
        </a:p>
      </dgm:t>
    </dgm:pt>
    <dgm:pt modelId="{451F59CC-88B0-4A83-8185-0EFF8A018CF2}">
      <dgm:prSet/>
      <dgm:spPr/>
      <dgm:t>
        <a:bodyPr/>
        <a:lstStyle/>
        <a:p>
          <a:pPr rtl="0"/>
          <a:r>
            <a:rPr lang="it-IT" dirty="0"/>
            <a:t>strutture aventi caratteristiche di resistenza al fuoco</a:t>
          </a:r>
        </a:p>
      </dgm:t>
    </dgm:pt>
    <dgm:pt modelId="{268593C7-2C8B-4927-9EAE-D5EA0484B1B2}" type="parTrans" cxnId="{4CE540DB-B284-43CA-890B-8061AF7DC90B}">
      <dgm:prSet/>
      <dgm:spPr/>
      <dgm:t>
        <a:bodyPr/>
        <a:lstStyle/>
        <a:p>
          <a:endParaRPr lang="it-IT"/>
        </a:p>
      </dgm:t>
    </dgm:pt>
    <dgm:pt modelId="{302C9BEA-A8C9-4A1A-A83F-EE8E597A26D7}" type="sibTrans" cxnId="{4CE540DB-B284-43CA-890B-8061AF7DC90B}">
      <dgm:prSet/>
      <dgm:spPr/>
      <dgm:t>
        <a:bodyPr/>
        <a:lstStyle/>
        <a:p>
          <a:endParaRPr lang="it-IT"/>
        </a:p>
      </dgm:t>
    </dgm:pt>
    <dgm:pt modelId="{F23DE8BB-4D98-4D20-9050-DD8474BCC586}">
      <dgm:prSet/>
      <dgm:spPr/>
      <dgm:t>
        <a:bodyPr/>
        <a:lstStyle/>
        <a:p>
          <a:pPr rtl="0"/>
          <a:r>
            <a:rPr lang="it-IT" dirty="0"/>
            <a:t>commisurate ai carichi d'incendio;</a:t>
          </a:r>
        </a:p>
      </dgm:t>
    </dgm:pt>
    <dgm:pt modelId="{66888D68-5B4E-40EC-A9EC-1E08A027E48D}" type="parTrans" cxnId="{4FEA001B-AF26-4EC4-AB24-FA80A6FEB6BD}">
      <dgm:prSet/>
      <dgm:spPr/>
      <dgm:t>
        <a:bodyPr/>
        <a:lstStyle/>
        <a:p>
          <a:endParaRPr lang="it-IT"/>
        </a:p>
      </dgm:t>
    </dgm:pt>
    <dgm:pt modelId="{F705CD98-5239-41AE-A5BF-CC18A2E9CD73}" type="sibTrans" cxnId="{4FEA001B-AF26-4EC4-AB24-FA80A6FEB6BD}">
      <dgm:prSet/>
      <dgm:spPr/>
      <dgm:t>
        <a:bodyPr/>
        <a:lstStyle/>
        <a:p>
          <a:endParaRPr lang="it-IT"/>
        </a:p>
      </dgm:t>
    </dgm:pt>
    <dgm:pt modelId="{4C36C49E-6B7B-4262-96E2-D4FB393DF600}">
      <dgm:prSet/>
      <dgm:spPr/>
      <dgm:t>
        <a:bodyPr/>
        <a:lstStyle/>
        <a:p>
          <a:pPr rtl="0"/>
          <a:r>
            <a:rPr lang="it-IT" dirty="0"/>
            <a:t>materiali classificati per la reazione al fuoco;</a:t>
          </a:r>
        </a:p>
      </dgm:t>
    </dgm:pt>
    <dgm:pt modelId="{27C465F1-B34B-4A57-819C-0CC240D6489C}" type="parTrans" cxnId="{3147FE6B-5009-4768-88B5-75986F37E1F6}">
      <dgm:prSet/>
      <dgm:spPr/>
      <dgm:t>
        <a:bodyPr/>
        <a:lstStyle/>
        <a:p>
          <a:endParaRPr lang="it-IT"/>
        </a:p>
      </dgm:t>
    </dgm:pt>
    <dgm:pt modelId="{9C8AA25B-F039-46E4-96F5-332E5CD4CE1D}" type="sibTrans" cxnId="{3147FE6B-5009-4768-88B5-75986F37E1F6}">
      <dgm:prSet/>
      <dgm:spPr/>
      <dgm:t>
        <a:bodyPr/>
        <a:lstStyle/>
        <a:p>
          <a:endParaRPr lang="it-IT"/>
        </a:p>
      </dgm:t>
    </dgm:pt>
    <dgm:pt modelId="{9978FB96-BAAB-4D31-A0CE-4FABB59AC312}">
      <dgm:prSet/>
      <dgm:spPr/>
      <dgm:t>
        <a:bodyPr/>
        <a:lstStyle/>
        <a:p>
          <a:pPr rtl="0"/>
          <a:r>
            <a:rPr lang="it-IT" dirty="0"/>
            <a:t>sistemi di ventilazione;</a:t>
          </a:r>
        </a:p>
      </dgm:t>
    </dgm:pt>
    <dgm:pt modelId="{B51E8DC7-FA02-482B-85BF-60A595590069}" type="parTrans" cxnId="{7034C197-5CC9-4431-A5A8-2AB2343FB92C}">
      <dgm:prSet/>
      <dgm:spPr/>
      <dgm:t>
        <a:bodyPr/>
        <a:lstStyle/>
        <a:p>
          <a:endParaRPr lang="it-IT"/>
        </a:p>
      </dgm:t>
    </dgm:pt>
    <dgm:pt modelId="{95DAE70A-4585-4BDD-ABD0-2AF80273E51D}" type="sibTrans" cxnId="{7034C197-5CC9-4431-A5A8-2AB2343FB92C}">
      <dgm:prSet/>
      <dgm:spPr/>
      <dgm:t>
        <a:bodyPr/>
        <a:lstStyle/>
        <a:p>
          <a:endParaRPr lang="it-IT"/>
        </a:p>
      </dgm:t>
    </dgm:pt>
    <dgm:pt modelId="{24778B71-5D7E-4EBD-8604-18630D2D46A8}">
      <dgm:prSet/>
      <dgm:spPr/>
      <dgm:t>
        <a:bodyPr/>
        <a:lstStyle/>
        <a:p>
          <a:pPr rtl="0"/>
          <a:r>
            <a:rPr lang="it-IT" dirty="0"/>
            <a:t>sistema di vie d'uscita commisurate al massimo affollamento ipotizzabile dell'ambiente di lavoro e alla pericolosità delle lavorazioni.</a:t>
          </a:r>
        </a:p>
      </dgm:t>
    </dgm:pt>
    <dgm:pt modelId="{03D2660A-BA1D-4547-A471-DD964581045D}" type="parTrans" cxnId="{B7928565-56D6-4DE5-9550-DFEEBBEB7642}">
      <dgm:prSet/>
      <dgm:spPr/>
      <dgm:t>
        <a:bodyPr/>
        <a:lstStyle/>
        <a:p>
          <a:endParaRPr lang="it-IT"/>
        </a:p>
      </dgm:t>
    </dgm:pt>
    <dgm:pt modelId="{45A3E403-083F-450E-88BC-6CBED6B3D4F6}" type="sibTrans" cxnId="{B7928565-56D6-4DE5-9550-DFEEBBEB7642}">
      <dgm:prSet/>
      <dgm:spPr/>
      <dgm:t>
        <a:bodyPr/>
        <a:lstStyle/>
        <a:p>
          <a:endParaRPr lang="it-IT"/>
        </a:p>
      </dgm:t>
    </dgm:pt>
    <dgm:pt modelId="{C2D6B165-6777-41C5-8BA8-CDA03B3677A6}" type="pres">
      <dgm:prSet presAssocID="{BE29653D-C5B9-4054-B514-C5518DECBF9D}" presName="linear" presStyleCnt="0">
        <dgm:presLayoutVars>
          <dgm:animLvl val="lvl"/>
          <dgm:resizeHandles val="exact"/>
        </dgm:presLayoutVars>
      </dgm:prSet>
      <dgm:spPr/>
    </dgm:pt>
    <dgm:pt modelId="{363E5A02-247C-4B64-BEFF-62069D5C7510}" type="pres">
      <dgm:prSet presAssocID="{D8860410-CBE5-41C6-96BA-164DF3934CDA}" presName="parentText" presStyleLbl="node1" presStyleIdx="0" presStyleCnt="1">
        <dgm:presLayoutVars>
          <dgm:chMax val="0"/>
          <dgm:bulletEnabled val="1"/>
        </dgm:presLayoutVars>
      </dgm:prSet>
      <dgm:spPr/>
    </dgm:pt>
    <dgm:pt modelId="{F6735D69-0605-44B9-AE16-DCD18863255B}" type="pres">
      <dgm:prSet presAssocID="{D8860410-CBE5-41C6-96BA-164DF3934CDA}" presName="childText" presStyleLbl="revTx" presStyleIdx="0" presStyleCnt="1">
        <dgm:presLayoutVars>
          <dgm:bulletEnabled val="1"/>
        </dgm:presLayoutVars>
      </dgm:prSet>
      <dgm:spPr/>
    </dgm:pt>
  </dgm:ptLst>
  <dgm:cxnLst>
    <dgm:cxn modelId="{F8DDB500-F013-4117-B921-E8010A347351}" type="presOf" srcId="{8B510D78-E5DD-431D-8382-461B75B85E55}" destId="{F6735D69-0605-44B9-AE16-DCD18863255B}" srcOrd="0" destOrd="4" presId="urn:microsoft.com/office/officeart/2005/8/layout/vList2"/>
    <dgm:cxn modelId="{A8034405-B5BF-4301-8794-775727A76EC9}" type="presOf" srcId="{24778B71-5D7E-4EBD-8604-18630D2D46A8}" destId="{F6735D69-0605-44B9-AE16-DCD18863255B}" srcOrd="0" destOrd="9" presId="urn:microsoft.com/office/officeart/2005/8/layout/vList2"/>
    <dgm:cxn modelId="{ECEAC30C-3B9D-4DCB-A339-12A01756286D}" srcId="{D8860410-CBE5-41C6-96BA-164DF3934CDA}" destId="{6FF89881-80EF-44E3-BBC2-B2F21DCDE161}" srcOrd="0" destOrd="0" parTransId="{81B5416C-7F27-46CC-B04A-4E4420E78B81}" sibTransId="{3439A0DB-AB75-4ABE-B819-062A673D3211}"/>
    <dgm:cxn modelId="{86389511-9937-467C-BEBB-4FAC32D84B74}" type="presOf" srcId="{101B3F2C-2D99-4CB2-8432-C646ED678D7F}" destId="{F6735D69-0605-44B9-AE16-DCD18863255B}" srcOrd="0" destOrd="1" presId="urn:microsoft.com/office/officeart/2005/8/layout/vList2"/>
    <dgm:cxn modelId="{4FEA001B-AF26-4EC4-AB24-FA80A6FEB6BD}" srcId="{D8860410-CBE5-41C6-96BA-164DF3934CDA}" destId="{F23DE8BB-4D98-4D20-9050-DD8474BCC586}" srcOrd="6" destOrd="0" parTransId="{66888D68-5B4E-40EC-A9EC-1E08A027E48D}" sibTransId="{F705CD98-5239-41AE-A5BF-CC18A2E9CD73}"/>
    <dgm:cxn modelId="{57D0DA1D-E0B8-4589-B910-BCDF815CC181}" type="presOf" srcId="{6FF89881-80EF-44E3-BBC2-B2F21DCDE161}" destId="{F6735D69-0605-44B9-AE16-DCD18863255B}" srcOrd="0" destOrd="0" presId="urn:microsoft.com/office/officeart/2005/8/layout/vList2"/>
    <dgm:cxn modelId="{69F4B521-234E-4EB4-B6CF-BA2D6A47B1B2}" type="presOf" srcId="{451F59CC-88B0-4A83-8185-0EFF8A018CF2}" destId="{F6735D69-0605-44B9-AE16-DCD18863255B}" srcOrd="0" destOrd="5" presId="urn:microsoft.com/office/officeart/2005/8/layout/vList2"/>
    <dgm:cxn modelId="{C4CD3733-5986-4942-B733-FCA85BBD1AB5}" type="presOf" srcId="{F23DE8BB-4D98-4D20-9050-DD8474BCC586}" destId="{F6735D69-0605-44B9-AE16-DCD18863255B}" srcOrd="0" destOrd="6" presId="urn:microsoft.com/office/officeart/2005/8/layout/vList2"/>
    <dgm:cxn modelId="{224C4238-2CEF-40EB-9E2A-F1E1DE303BA5}" type="presOf" srcId="{9978FB96-BAAB-4D31-A0CE-4FABB59AC312}" destId="{F6735D69-0605-44B9-AE16-DCD18863255B}" srcOrd="0" destOrd="8" presId="urn:microsoft.com/office/officeart/2005/8/layout/vList2"/>
    <dgm:cxn modelId="{6E42F05D-DBA3-4F90-ADE5-05F3F9CC5966}" type="presOf" srcId="{BE29653D-C5B9-4054-B514-C5518DECBF9D}" destId="{C2D6B165-6777-41C5-8BA8-CDA03B3677A6}" srcOrd="0" destOrd="0" presId="urn:microsoft.com/office/officeart/2005/8/layout/vList2"/>
    <dgm:cxn modelId="{B7928565-56D6-4DE5-9550-DFEEBBEB7642}" srcId="{D8860410-CBE5-41C6-96BA-164DF3934CDA}" destId="{24778B71-5D7E-4EBD-8604-18630D2D46A8}" srcOrd="9" destOrd="0" parTransId="{03D2660A-BA1D-4547-A471-DD964581045D}" sibTransId="{45A3E403-083F-450E-88BC-6CBED6B3D4F6}"/>
    <dgm:cxn modelId="{3147FE6B-5009-4768-88B5-75986F37E1F6}" srcId="{D8860410-CBE5-41C6-96BA-164DF3934CDA}" destId="{4C36C49E-6B7B-4262-96E2-D4FB393DF600}" srcOrd="7" destOrd="0" parTransId="{27C465F1-B34B-4A57-819C-0CC240D6489C}" sibTransId="{9C8AA25B-F039-46E4-96F5-332E5CD4CE1D}"/>
    <dgm:cxn modelId="{47C28D79-AF1A-463B-9C75-71CBD13110EF}" type="presOf" srcId="{ED775C3C-1364-47FF-949F-F4F448DBE9BB}" destId="{F6735D69-0605-44B9-AE16-DCD18863255B}" srcOrd="0" destOrd="2" presId="urn:microsoft.com/office/officeart/2005/8/layout/vList2"/>
    <dgm:cxn modelId="{A370F888-8D6B-4247-97DC-64721474AF9D}" srcId="{D8860410-CBE5-41C6-96BA-164DF3934CDA}" destId="{ED775C3C-1364-47FF-949F-F4F448DBE9BB}" srcOrd="2" destOrd="0" parTransId="{56B348FB-9094-419E-BF9A-E41E8AB8D9F7}" sibTransId="{7FDE9964-5F81-48EF-A195-D05193E42253}"/>
    <dgm:cxn modelId="{7034C197-5CC9-4431-A5A8-2AB2343FB92C}" srcId="{D8860410-CBE5-41C6-96BA-164DF3934CDA}" destId="{9978FB96-BAAB-4D31-A0CE-4FABB59AC312}" srcOrd="8" destOrd="0" parTransId="{B51E8DC7-FA02-482B-85BF-60A595590069}" sibTransId="{95DAE70A-4585-4BDD-ABD0-2AF80273E51D}"/>
    <dgm:cxn modelId="{43A2229E-133C-4A71-98A5-5D99D7717BA4}" type="presOf" srcId="{B59DACA1-8FCE-4FB3-ACA6-F6B88984262E}" destId="{F6735D69-0605-44B9-AE16-DCD18863255B}" srcOrd="0" destOrd="3" presId="urn:microsoft.com/office/officeart/2005/8/layout/vList2"/>
    <dgm:cxn modelId="{1654B0A0-F722-4BFB-B0DC-2E377F3FE979}" type="presOf" srcId="{D8860410-CBE5-41C6-96BA-164DF3934CDA}" destId="{363E5A02-247C-4B64-BEFF-62069D5C7510}" srcOrd="0" destOrd="0" presId="urn:microsoft.com/office/officeart/2005/8/layout/vList2"/>
    <dgm:cxn modelId="{FD883CB2-7465-4676-9358-D24F6DF2466E}" srcId="{BE29653D-C5B9-4054-B514-C5518DECBF9D}" destId="{D8860410-CBE5-41C6-96BA-164DF3934CDA}" srcOrd="0" destOrd="0" parTransId="{5999811D-72BA-4181-ACE9-7BA8C27831E1}" sibTransId="{81AE45A0-EA40-42E9-9F46-58ABFC1BF2F1}"/>
    <dgm:cxn modelId="{8BB9CCCC-FE0E-4A57-BDED-7063D9A2448D}" srcId="{D8860410-CBE5-41C6-96BA-164DF3934CDA}" destId="{8B510D78-E5DD-431D-8382-461B75B85E55}" srcOrd="4" destOrd="0" parTransId="{FD9292CF-38DF-4471-BE37-985FEFFE87BE}" sibTransId="{7E8BE183-2B23-4C79-ADDF-AB1724619715}"/>
    <dgm:cxn modelId="{68F2F0D7-25AC-4FD8-A5F8-7387B461FCE8}" srcId="{D8860410-CBE5-41C6-96BA-164DF3934CDA}" destId="{101B3F2C-2D99-4CB2-8432-C646ED678D7F}" srcOrd="1" destOrd="0" parTransId="{E6B0409B-A21A-4044-912F-D35200577D2C}" sibTransId="{4514132F-CD22-4D1C-9B43-87C158F0B650}"/>
    <dgm:cxn modelId="{F3BBB8DA-0342-4F0C-9C2B-3677C02D75D1}" srcId="{D8860410-CBE5-41C6-96BA-164DF3934CDA}" destId="{B59DACA1-8FCE-4FB3-ACA6-F6B88984262E}" srcOrd="3" destOrd="0" parTransId="{BE543808-9F64-42FF-824D-683DCCE08FF1}" sibTransId="{BD09D836-C940-44AF-8DFB-851AF6E0AB31}"/>
    <dgm:cxn modelId="{4CE540DB-B284-43CA-890B-8061AF7DC90B}" srcId="{D8860410-CBE5-41C6-96BA-164DF3934CDA}" destId="{451F59CC-88B0-4A83-8185-0EFF8A018CF2}" srcOrd="5" destOrd="0" parTransId="{268593C7-2C8B-4927-9EAE-D5EA0484B1B2}" sibTransId="{302C9BEA-A8C9-4A1A-A83F-EE8E597A26D7}"/>
    <dgm:cxn modelId="{7CB98CEC-DDE9-45CA-B730-F08B921776A1}" type="presOf" srcId="{4C36C49E-6B7B-4262-96E2-D4FB393DF600}" destId="{F6735D69-0605-44B9-AE16-DCD18863255B}" srcOrd="0" destOrd="7" presId="urn:microsoft.com/office/officeart/2005/8/layout/vList2"/>
    <dgm:cxn modelId="{554B2CDD-5B3D-41C5-B4C5-D845F3F1E71A}" type="presParOf" srcId="{C2D6B165-6777-41C5-8BA8-CDA03B3677A6}" destId="{363E5A02-247C-4B64-BEFF-62069D5C7510}" srcOrd="0" destOrd="0" presId="urn:microsoft.com/office/officeart/2005/8/layout/vList2"/>
    <dgm:cxn modelId="{599E02F5-ED87-478D-B9AB-76D66E241629}" type="presParOf" srcId="{C2D6B165-6777-41C5-8BA8-CDA03B3677A6}" destId="{F6735D69-0605-44B9-AE16-DCD18863255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29653D-C5B9-4054-B514-C5518DECBF9D}" type="doc">
      <dgm:prSet loTypeId="urn:microsoft.com/office/officeart/2005/8/layout/vList2" loCatId="list" qsTypeId="urn:microsoft.com/office/officeart/2005/8/quickstyle/3d2" qsCatId="3D" csTypeId="urn:microsoft.com/office/officeart/2005/8/colors/colorful3" csCatId="colorful" phldr="1"/>
      <dgm:spPr/>
      <dgm:t>
        <a:bodyPr/>
        <a:lstStyle/>
        <a:p>
          <a:endParaRPr lang="it-IT"/>
        </a:p>
      </dgm:t>
    </dgm:pt>
    <dgm:pt modelId="{E5136CF4-2180-493F-98C9-C7558B0C0B7D}">
      <dgm:prSet/>
      <dgm:spPr/>
      <dgm:t>
        <a:bodyPr/>
        <a:lstStyle/>
        <a:p>
          <a:pPr rtl="0"/>
          <a:r>
            <a:rPr lang="it-IT" b="1" dirty="0"/>
            <a:t>Protezione attiva</a:t>
          </a:r>
          <a:endParaRPr lang="it-IT" dirty="0"/>
        </a:p>
      </dgm:t>
    </dgm:pt>
    <dgm:pt modelId="{D31ED466-271A-4799-ACA4-AB756EF5694B}" type="parTrans" cxnId="{8D6D0EB9-7B3F-4198-93C5-0814B8888085}">
      <dgm:prSet/>
      <dgm:spPr/>
      <dgm:t>
        <a:bodyPr/>
        <a:lstStyle/>
        <a:p>
          <a:endParaRPr lang="it-IT"/>
        </a:p>
      </dgm:t>
    </dgm:pt>
    <dgm:pt modelId="{4AB4F29F-98F5-4AEF-94C3-20D6FB940F93}" type="sibTrans" cxnId="{8D6D0EB9-7B3F-4198-93C5-0814B8888085}">
      <dgm:prSet/>
      <dgm:spPr/>
      <dgm:t>
        <a:bodyPr/>
        <a:lstStyle/>
        <a:p>
          <a:endParaRPr lang="it-IT"/>
        </a:p>
      </dgm:t>
    </dgm:pt>
    <dgm:pt modelId="{9A031F94-839E-4019-BAE5-8685B36D0193}">
      <dgm:prSet/>
      <dgm:spPr/>
      <dgm:t>
        <a:bodyPr/>
        <a:lstStyle/>
        <a:p>
          <a:pPr rtl="0"/>
          <a:r>
            <a:rPr lang="it-IT" dirty="0"/>
            <a:t>L'insieme delle misure di protezione che richiedono l'azione di un uomo o l'azionamento di un impianto sono quelle finalizzate alla </a:t>
          </a:r>
          <a:r>
            <a:rPr lang="it-IT" b="1" dirty="0"/>
            <a:t>precoce rilevazione dell'incendio, alla segnalazione e all'azione di spegnimento dello stesso. </a:t>
          </a:r>
          <a:r>
            <a:rPr lang="it-IT" dirty="0"/>
            <a:t>Questo insieme è costituito da:</a:t>
          </a:r>
        </a:p>
      </dgm:t>
    </dgm:pt>
    <dgm:pt modelId="{E0819D24-C326-4B67-9420-605A9A56B371}" type="parTrans" cxnId="{6DC0AEAA-A2B2-40A2-9161-9DE7E8A0AFBD}">
      <dgm:prSet/>
      <dgm:spPr/>
      <dgm:t>
        <a:bodyPr/>
        <a:lstStyle/>
        <a:p>
          <a:endParaRPr lang="it-IT"/>
        </a:p>
      </dgm:t>
    </dgm:pt>
    <dgm:pt modelId="{F3CAB8C1-D2AC-4DEE-A43E-3206D0F95D77}" type="sibTrans" cxnId="{6DC0AEAA-A2B2-40A2-9161-9DE7E8A0AFBD}">
      <dgm:prSet/>
      <dgm:spPr/>
      <dgm:t>
        <a:bodyPr/>
        <a:lstStyle/>
        <a:p>
          <a:endParaRPr lang="it-IT"/>
        </a:p>
      </dgm:t>
    </dgm:pt>
    <dgm:pt modelId="{7F978F61-ED5A-4893-98AF-96939999C47B}">
      <dgm:prSet/>
      <dgm:spPr/>
      <dgm:t>
        <a:bodyPr/>
        <a:lstStyle/>
        <a:p>
          <a:pPr rtl="0"/>
          <a:r>
            <a:rPr lang="it-IT" dirty="0"/>
            <a:t>estintori</a:t>
          </a:r>
        </a:p>
      </dgm:t>
    </dgm:pt>
    <dgm:pt modelId="{3BC2A690-570A-4FB2-A4AF-CBEEAEFA0218}" type="parTrans" cxnId="{F536BC64-7421-42C0-8751-D48B4E4FEE19}">
      <dgm:prSet/>
      <dgm:spPr/>
      <dgm:t>
        <a:bodyPr/>
        <a:lstStyle/>
        <a:p>
          <a:endParaRPr lang="it-IT"/>
        </a:p>
      </dgm:t>
    </dgm:pt>
    <dgm:pt modelId="{75448617-50BE-4218-B61F-080592D8CF4E}" type="sibTrans" cxnId="{F536BC64-7421-42C0-8751-D48B4E4FEE19}">
      <dgm:prSet/>
      <dgm:spPr/>
      <dgm:t>
        <a:bodyPr/>
        <a:lstStyle/>
        <a:p>
          <a:endParaRPr lang="it-IT"/>
        </a:p>
      </dgm:t>
    </dgm:pt>
    <dgm:pt modelId="{30E3A99A-D895-443A-9872-886BA404E273}">
      <dgm:prSet/>
      <dgm:spPr/>
      <dgm:t>
        <a:bodyPr/>
        <a:lstStyle/>
        <a:p>
          <a:pPr rtl="0"/>
          <a:r>
            <a:rPr lang="it-IT" dirty="0"/>
            <a:t>rete idrica antincendio</a:t>
          </a:r>
        </a:p>
      </dgm:t>
    </dgm:pt>
    <dgm:pt modelId="{640C9287-7460-4956-B131-71B9973FBFA8}" type="parTrans" cxnId="{3E69B70C-7BE4-4580-8574-786698199C6F}">
      <dgm:prSet/>
      <dgm:spPr/>
      <dgm:t>
        <a:bodyPr/>
        <a:lstStyle/>
        <a:p>
          <a:endParaRPr lang="it-IT"/>
        </a:p>
      </dgm:t>
    </dgm:pt>
    <dgm:pt modelId="{BFCCEF10-44A5-412B-96C4-7CC99F38D679}" type="sibTrans" cxnId="{3E69B70C-7BE4-4580-8574-786698199C6F}">
      <dgm:prSet/>
      <dgm:spPr/>
      <dgm:t>
        <a:bodyPr/>
        <a:lstStyle/>
        <a:p>
          <a:endParaRPr lang="it-IT"/>
        </a:p>
      </dgm:t>
    </dgm:pt>
    <dgm:pt modelId="{3559CD3B-8A7A-48FE-BA02-A41A20F2F81D}">
      <dgm:prSet/>
      <dgm:spPr/>
      <dgm:t>
        <a:bodyPr/>
        <a:lstStyle/>
        <a:p>
          <a:pPr rtl="0"/>
          <a:r>
            <a:rPr lang="it-IT" dirty="0"/>
            <a:t>impianti di rivelazione automatica</a:t>
          </a:r>
        </a:p>
      </dgm:t>
    </dgm:pt>
    <dgm:pt modelId="{55C7A03A-F347-4253-9CC3-0317153A7E06}" type="parTrans" cxnId="{D5BF1D84-25A2-437F-BFA8-4DFF15D0B153}">
      <dgm:prSet/>
      <dgm:spPr/>
      <dgm:t>
        <a:bodyPr/>
        <a:lstStyle/>
        <a:p>
          <a:endParaRPr lang="it-IT"/>
        </a:p>
      </dgm:t>
    </dgm:pt>
    <dgm:pt modelId="{5ABD44F0-DE84-47C4-AAEA-935116877C17}" type="sibTrans" cxnId="{D5BF1D84-25A2-437F-BFA8-4DFF15D0B153}">
      <dgm:prSet/>
      <dgm:spPr/>
      <dgm:t>
        <a:bodyPr/>
        <a:lstStyle/>
        <a:p>
          <a:endParaRPr lang="it-IT"/>
        </a:p>
      </dgm:t>
    </dgm:pt>
    <dgm:pt modelId="{50649FD9-D672-403B-A833-40889A06EA60}">
      <dgm:prSet/>
      <dgm:spPr/>
      <dgm:t>
        <a:bodyPr/>
        <a:lstStyle/>
        <a:p>
          <a:pPr rtl="0"/>
          <a:r>
            <a:rPr lang="it-IT" dirty="0"/>
            <a:t>d'incendio</a:t>
          </a:r>
        </a:p>
      </dgm:t>
    </dgm:pt>
    <dgm:pt modelId="{2DECFBAD-4B10-4DC3-A2CB-F37B91FFE048}" type="parTrans" cxnId="{24389C53-7DA5-449D-9828-B3BB416A89A9}">
      <dgm:prSet/>
      <dgm:spPr/>
      <dgm:t>
        <a:bodyPr/>
        <a:lstStyle/>
        <a:p>
          <a:endParaRPr lang="it-IT"/>
        </a:p>
      </dgm:t>
    </dgm:pt>
    <dgm:pt modelId="{4E3A5136-5A30-4E93-BBA2-890645FBBDBF}" type="sibTrans" cxnId="{24389C53-7DA5-449D-9828-B3BB416A89A9}">
      <dgm:prSet/>
      <dgm:spPr/>
      <dgm:t>
        <a:bodyPr/>
        <a:lstStyle/>
        <a:p>
          <a:endParaRPr lang="it-IT"/>
        </a:p>
      </dgm:t>
    </dgm:pt>
    <dgm:pt modelId="{2C8F2265-C2DD-4589-A6C6-32E3585345FF}">
      <dgm:prSet/>
      <dgm:spPr/>
      <dgm:t>
        <a:bodyPr/>
        <a:lstStyle/>
        <a:p>
          <a:pPr rtl="0"/>
          <a:r>
            <a:rPr lang="it-IT" dirty="0"/>
            <a:t>impianti di spegnimento automatici</a:t>
          </a:r>
        </a:p>
      </dgm:t>
    </dgm:pt>
    <dgm:pt modelId="{CC370CBF-F491-43A9-8A1C-7318AA2B40D7}" type="parTrans" cxnId="{0E7A2E95-9003-4921-8DFD-5895A71C8D6D}">
      <dgm:prSet/>
      <dgm:spPr/>
      <dgm:t>
        <a:bodyPr/>
        <a:lstStyle/>
        <a:p>
          <a:endParaRPr lang="it-IT"/>
        </a:p>
      </dgm:t>
    </dgm:pt>
    <dgm:pt modelId="{70941E6E-2C2F-4C5D-AB50-2D790A76432C}" type="sibTrans" cxnId="{0E7A2E95-9003-4921-8DFD-5895A71C8D6D}">
      <dgm:prSet/>
      <dgm:spPr/>
      <dgm:t>
        <a:bodyPr/>
        <a:lstStyle/>
        <a:p>
          <a:endParaRPr lang="it-IT"/>
        </a:p>
      </dgm:t>
    </dgm:pt>
    <dgm:pt modelId="{D9FC4B42-2061-4C2F-8E1F-FF3257640280}">
      <dgm:prSet/>
      <dgm:spPr/>
      <dgm:t>
        <a:bodyPr/>
        <a:lstStyle/>
        <a:p>
          <a:pPr rtl="0"/>
          <a:r>
            <a:rPr lang="it-IT" dirty="0"/>
            <a:t>dispositivi di segnalazione e d'allarme</a:t>
          </a:r>
        </a:p>
      </dgm:t>
    </dgm:pt>
    <dgm:pt modelId="{8AA9719E-F951-41A0-B8E4-B4DE41D697DC}" type="parTrans" cxnId="{72F20E60-F2BB-45F4-9657-A5181C21F912}">
      <dgm:prSet/>
      <dgm:spPr/>
      <dgm:t>
        <a:bodyPr/>
        <a:lstStyle/>
        <a:p>
          <a:endParaRPr lang="it-IT"/>
        </a:p>
      </dgm:t>
    </dgm:pt>
    <dgm:pt modelId="{7E1B25A2-6022-4974-B3DF-E6A3F3E38382}" type="sibTrans" cxnId="{72F20E60-F2BB-45F4-9657-A5181C21F912}">
      <dgm:prSet/>
      <dgm:spPr/>
      <dgm:t>
        <a:bodyPr/>
        <a:lstStyle/>
        <a:p>
          <a:endParaRPr lang="it-IT"/>
        </a:p>
      </dgm:t>
    </dgm:pt>
    <dgm:pt modelId="{32092991-2C00-41AB-B0C8-B508D0658557}">
      <dgm:prSet/>
      <dgm:spPr/>
      <dgm:t>
        <a:bodyPr/>
        <a:lstStyle/>
        <a:p>
          <a:pPr rtl="0"/>
          <a:r>
            <a:rPr lang="it-IT" dirty="0"/>
            <a:t>evacuatori di fumo e calore</a:t>
          </a:r>
        </a:p>
      </dgm:t>
    </dgm:pt>
    <dgm:pt modelId="{68832706-15E7-4596-8821-721B96255C0D}" type="parTrans" cxnId="{82060FC0-2A84-4163-A0CA-392BC065EACE}">
      <dgm:prSet/>
      <dgm:spPr/>
      <dgm:t>
        <a:bodyPr/>
        <a:lstStyle/>
        <a:p>
          <a:endParaRPr lang="it-IT"/>
        </a:p>
      </dgm:t>
    </dgm:pt>
    <dgm:pt modelId="{6E71DE27-AF32-42F9-9B71-17488BCA045B}" type="sibTrans" cxnId="{82060FC0-2A84-4163-A0CA-392BC065EACE}">
      <dgm:prSet/>
      <dgm:spPr/>
      <dgm:t>
        <a:bodyPr/>
        <a:lstStyle/>
        <a:p>
          <a:endParaRPr lang="it-IT"/>
        </a:p>
      </dgm:t>
    </dgm:pt>
    <dgm:pt modelId="{C2D6B165-6777-41C5-8BA8-CDA03B3677A6}" type="pres">
      <dgm:prSet presAssocID="{BE29653D-C5B9-4054-B514-C5518DECBF9D}" presName="linear" presStyleCnt="0">
        <dgm:presLayoutVars>
          <dgm:animLvl val="lvl"/>
          <dgm:resizeHandles val="exact"/>
        </dgm:presLayoutVars>
      </dgm:prSet>
      <dgm:spPr/>
    </dgm:pt>
    <dgm:pt modelId="{4936C7AD-90CC-496B-B3A9-53CB27F2F8E6}" type="pres">
      <dgm:prSet presAssocID="{E5136CF4-2180-493F-98C9-C7558B0C0B7D}" presName="parentText" presStyleLbl="node1" presStyleIdx="0" presStyleCnt="1">
        <dgm:presLayoutVars>
          <dgm:chMax val="0"/>
          <dgm:bulletEnabled val="1"/>
        </dgm:presLayoutVars>
      </dgm:prSet>
      <dgm:spPr/>
    </dgm:pt>
    <dgm:pt modelId="{025A59CD-C7B6-44F7-8F9B-E92EF0CFE3A5}" type="pres">
      <dgm:prSet presAssocID="{E5136CF4-2180-493F-98C9-C7558B0C0B7D}" presName="childText" presStyleLbl="revTx" presStyleIdx="0" presStyleCnt="1">
        <dgm:presLayoutVars>
          <dgm:bulletEnabled val="1"/>
        </dgm:presLayoutVars>
      </dgm:prSet>
      <dgm:spPr/>
    </dgm:pt>
  </dgm:ptLst>
  <dgm:cxnLst>
    <dgm:cxn modelId="{3E69B70C-7BE4-4580-8574-786698199C6F}" srcId="{E5136CF4-2180-493F-98C9-C7558B0C0B7D}" destId="{30E3A99A-D895-443A-9872-886BA404E273}" srcOrd="2" destOrd="0" parTransId="{640C9287-7460-4956-B131-71B9973FBFA8}" sibTransId="{BFCCEF10-44A5-412B-96C4-7CC99F38D679}"/>
    <dgm:cxn modelId="{02EE7B2B-EF36-42C5-94C0-53EE288F03BF}" type="presOf" srcId="{32092991-2C00-41AB-B0C8-B508D0658557}" destId="{025A59CD-C7B6-44F7-8F9B-E92EF0CFE3A5}" srcOrd="0" destOrd="7" presId="urn:microsoft.com/office/officeart/2005/8/layout/vList2"/>
    <dgm:cxn modelId="{E7AD5738-9CDC-4144-B738-668CA3D40419}" type="presOf" srcId="{7F978F61-ED5A-4893-98AF-96939999C47B}" destId="{025A59CD-C7B6-44F7-8F9B-E92EF0CFE3A5}" srcOrd="0" destOrd="1" presId="urn:microsoft.com/office/officeart/2005/8/layout/vList2"/>
    <dgm:cxn modelId="{C0589D39-441C-47FE-85C0-0935A9F57659}" type="presOf" srcId="{BE29653D-C5B9-4054-B514-C5518DECBF9D}" destId="{C2D6B165-6777-41C5-8BA8-CDA03B3677A6}" srcOrd="0" destOrd="0" presId="urn:microsoft.com/office/officeart/2005/8/layout/vList2"/>
    <dgm:cxn modelId="{72F20E60-F2BB-45F4-9657-A5181C21F912}" srcId="{E5136CF4-2180-493F-98C9-C7558B0C0B7D}" destId="{D9FC4B42-2061-4C2F-8E1F-FF3257640280}" srcOrd="6" destOrd="0" parTransId="{8AA9719E-F951-41A0-B8E4-B4DE41D697DC}" sibTransId="{7E1B25A2-6022-4974-B3DF-E6A3F3E38382}"/>
    <dgm:cxn modelId="{E968C342-A72A-42BE-95F4-722B88BCA1CA}" type="presOf" srcId="{30E3A99A-D895-443A-9872-886BA404E273}" destId="{025A59CD-C7B6-44F7-8F9B-E92EF0CFE3A5}" srcOrd="0" destOrd="2" presId="urn:microsoft.com/office/officeart/2005/8/layout/vList2"/>
    <dgm:cxn modelId="{F536BC64-7421-42C0-8751-D48B4E4FEE19}" srcId="{E5136CF4-2180-493F-98C9-C7558B0C0B7D}" destId="{7F978F61-ED5A-4893-98AF-96939999C47B}" srcOrd="1" destOrd="0" parTransId="{3BC2A690-570A-4FB2-A4AF-CBEEAEFA0218}" sibTransId="{75448617-50BE-4218-B61F-080592D8CF4E}"/>
    <dgm:cxn modelId="{6057314B-BAEC-4DE5-B6EC-B7E8DF89FAD9}" type="presOf" srcId="{2C8F2265-C2DD-4589-A6C6-32E3585345FF}" destId="{025A59CD-C7B6-44F7-8F9B-E92EF0CFE3A5}" srcOrd="0" destOrd="5" presId="urn:microsoft.com/office/officeart/2005/8/layout/vList2"/>
    <dgm:cxn modelId="{24389C53-7DA5-449D-9828-B3BB416A89A9}" srcId="{E5136CF4-2180-493F-98C9-C7558B0C0B7D}" destId="{50649FD9-D672-403B-A833-40889A06EA60}" srcOrd="4" destOrd="0" parTransId="{2DECFBAD-4B10-4DC3-A2CB-F37B91FFE048}" sibTransId="{4E3A5136-5A30-4E93-BBA2-890645FBBDBF}"/>
    <dgm:cxn modelId="{0C38E755-AFA4-4342-BE38-F1E7D5F584D8}" type="presOf" srcId="{D9FC4B42-2061-4C2F-8E1F-FF3257640280}" destId="{025A59CD-C7B6-44F7-8F9B-E92EF0CFE3A5}" srcOrd="0" destOrd="6" presId="urn:microsoft.com/office/officeart/2005/8/layout/vList2"/>
    <dgm:cxn modelId="{5C973756-BC43-43D1-9E75-F89EE9CEAA22}" type="presOf" srcId="{9A031F94-839E-4019-BAE5-8685B36D0193}" destId="{025A59CD-C7B6-44F7-8F9B-E92EF0CFE3A5}" srcOrd="0" destOrd="0" presId="urn:microsoft.com/office/officeart/2005/8/layout/vList2"/>
    <dgm:cxn modelId="{E8AEEE58-1A9D-4020-8D57-51B6970AC5F3}" type="presOf" srcId="{3559CD3B-8A7A-48FE-BA02-A41A20F2F81D}" destId="{025A59CD-C7B6-44F7-8F9B-E92EF0CFE3A5}" srcOrd="0" destOrd="3" presId="urn:microsoft.com/office/officeart/2005/8/layout/vList2"/>
    <dgm:cxn modelId="{D5BF1D84-25A2-437F-BFA8-4DFF15D0B153}" srcId="{E5136CF4-2180-493F-98C9-C7558B0C0B7D}" destId="{3559CD3B-8A7A-48FE-BA02-A41A20F2F81D}" srcOrd="3" destOrd="0" parTransId="{55C7A03A-F347-4253-9CC3-0317153A7E06}" sibTransId="{5ABD44F0-DE84-47C4-AAEA-935116877C17}"/>
    <dgm:cxn modelId="{0E7A2E95-9003-4921-8DFD-5895A71C8D6D}" srcId="{E5136CF4-2180-493F-98C9-C7558B0C0B7D}" destId="{2C8F2265-C2DD-4589-A6C6-32E3585345FF}" srcOrd="5" destOrd="0" parTransId="{CC370CBF-F491-43A9-8A1C-7318AA2B40D7}" sibTransId="{70941E6E-2C2F-4C5D-AB50-2D790A76432C}"/>
    <dgm:cxn modelId="{6DC0AEAA-A2B2-40A2-9161-9DE7E8A0AFBD}" srcId="{E5136CF4-2180-493F-98C9-C7558B0C0B7D}" destId="{9A031F94-839E-4019-BAE5-8685B36D0193}" srcOrd="0" destOrd="0" parTransId="{E0819D24-C326-4B67-9420-605A9A56B371}" sibTransId="{F3CAB8C1-D2AC-4DEE-A43E-3206D0F95D77}"/>
    <dgm:cxn modelId="{8D6D0EB9-7B3F-4198-93C5-0814B8888085}" srcId="{BE29653D-C5B9-4054-B514-C5518DECBF9D}" destId="{E5136CF4-2180-493F-98C9-C7558B0C0B7D}" srcOrd="0" destOrd="0" parTransId="{D31ED466-271A-4799-ACA4-AB756EF5694B}" sibTransId="{4AB4F29F-98F5-4AEF-94C3-20D6FB940F93}"/>
    <dgm:cxn modelId="{82060FC0-2A84-4163-A0CA-392BC065EACE}" srcId="{E5136CF4-2180-493F-98C9-C7558B0C0B7D}" destId="{32092991-2C00-41AB-B0C8-B508D0658557}" srcOrd="7" destOrd="0" parTransId="{68832706-15E7-4596-8821-721B96255C0D}" sibTransId="{6E71DE27-AF32-42F9-9B71-17488BCA045B}"/>
    <dgm:cxn modelId="{CC5086DE-0FB9-4B33-B5F8-B94DC2EBA6FE}" type="presOf" srcId="{E5136CF4-2180-493F-98C9-C7558B0C0B7D}" destId="{4936C7AD-90CC-496B-B3A9-53CB27F2F8E6}" srcOrd="0" destOrd="0" presId="urn:microsoft.com/office/officeart/2005/8/layout/vList2"/>
    <dgm:cxn modelId="{080665FB-32B5-49C9-B621-5BC1BD97363A}" type="presOf" srcId="{50649FD9-D672-403B-A833-40889A06EA60}" destId="{025A59CD-C7B6-44F7-8F9B-E92EF0CFE3A5}" srcOrd="0" destOrd="4" presId="urn:microsoft.com/office/officeart/2005/8/layout/vList2"/>
    <dgm:cxn modelId="{B56B828B-EC03-4275-BCC8-BB63E597748F}" type="presParOf" srcId="{C2D6B165-6777-41C5-8BA8-CDA03B3677A6}" destId="{4936C7AD-90CC-496B-B3A9-53CB27F2F8E6}" srcOrd="0" destOrd="0" presId="urn:microsoft.com/office/officeart/2005/8/layout/vList2"/>
    <dgm:cxn modelId="{B415C88E-D4FF-43CF-BC2A-9C0E084196D6}" type="presParOf" srcId="{C2D6B165-6777-41C5-8BA8-CDA03B3677A6}" destId="{025A59CD-C7B6-44F7-8F9B-E92EF0CFE3A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29653D-C5B9-4054-B514-C5518DECBF9D}" type="doc">
      <dgm:prSet loTypeId="urn:microsoft.com/office/officeart/2005/8/layout/vList2" loCatId="list" qsTypeId="urn:microsoft.com/office/officeart/2005/8/quickstyle/3d2" qsCatId="3D" csTypeId="urn:microsoft.com/office/officeart/2005/8/colors/colorful3" csCatId="colorful" phldr="1"/>
      <dgm:spPr/>
      <dgm:t>
        <a:bodyPr/>
        <a:lstStyle/>
        <a:p>
          <a:endParaRPr lang="it-IT"/>
        </a:p>
      </dgm:t>
    </dgm:pt>
    <dgm:pt modelId="{E5136CF4-2180-493F-98C9-C7558B0C0B7D}">
      <dgm:prSet/>
      <dgm:spPr/>
      <dgm:t>
        <a:bodyPr/>
        <a:lstStyle/>
        <a:p>
          <a:pPr rtl="0"/>
          <a:r>
            <a:rPr lang="it-IT" b="1" dirty="0"/>
            <a:t>Protezione attiva</a:t>
          </a:r>
          <a:endParaRPr lang="it-IT" dirty="0"/>
        </a:p>
      </dgm:t>
    </dgm:pt>
    <dgm:pt modelId="{D31ED466-271A-4799-ACA4-AB756EF5694B}" type="parTrans" cxnId="{8D6D0EB9-7B3F-4198-93C5-0814B8888085}">
      <dgm:prSet/>
      <dgm:spPr/>
      <dgm:t>
        <a:bodyPr/>
        <a:lstStyle/>
        <a:p>
          <a:endParaRPr lang="it-IT"/>
        </a:p>
      </dgm:t>
    </dgm:pt>
    <dgm:pt modelId="{4AB4F29F-98F5-4AEF-94C3-20D6FB940F93}" type="sibTrans" cxnId="{8D6D0EB9-7B3F-4198-93C5-0814B8888085}">
      <dgm:prSet/>
      <dgm:spPr/>
      <dgm:t>
        <a:bodyPr/>
        <a:lstStyle/>
        <a:p>
          <a:endParaRPr lang="it-IT"/>
        </a:p>
      </dgm:t>
    </dgm:pt>
    <dgm:pt modelId="{9A031F94-839E-4019-BAE5-8685B36D0193}">
      <dgm:prSet/>
      <dgm:spPr/>
      <dgm:t>
        <a:bodyPr/>
        <a:lstStyle/>
        <a:p>
          <a:pPr rtl="0"/>
          <a:r>
            <a:rPr lang="it-IT" dirty="0"/>
            <a:t>L'insieme delle misure di protezione che richiedono l'azione di un uomo o l'azionamento di un impianto sono quelle finalizzate alla </a:t>
          </a:r>
          <a:r>
            <a:rPr lang="it-IT" b="1" dirty="0"/>
            <a:t>precoce rilevazione dell'incendio, alla segnalazione e all'azione di spegnimento dello stesso. </a:t>
          </a:r>
          <a:r>
            <a:rPr lang="it-IT" dirty="0"/>
            <a:t>Questo insieme è costituito da:</a:t>
          </a:r>
        </a:p>
      </dgm:t>
    </dgm:pt>
    <dgm:pt modelId="{E0819D24-C326-4B67-9420-605A9A56B371}" type="parTrans" cxnId="{6DC0AEAA-A2B2-40A2-9161-9DE7E8A0AFBD}">
      <dgm:prSet/>
      <dgm:spPr/>
      <dgm:t>
        <a:bodyPr/>
        <a:lstStyle/>
        <a:p>
          <a:endParaRPr lang="it-IT"/>
        </a:p>
      </dgm:t>
    </dgm:pt>
    <dgm:pt modelId="{F3CAB8C1-D2AC-4DEE-A43E-3206D0F95D77}" type="sibTrans" cxnId="{6DC0AEAA-A2B2-40A2-9161-9DE7E8A0AFBD}">
      <dgm:prSet/>
      <dgm:spPr/>
      <dgm:t>
        <a:bodyPr/>
        <a:lstStyle/>
        <a:p>
          <a:endParaRPr lang="it-IT"/>
        </a:p>
      </dgm:t>
    </dgm:pt>
    <dgm:pt modelId="{7F978F61-ED5A-4893-98AF-96939999C47B}">
      <dgm:prSet/>
      <dgm:spPr/>
      <dgm:t>
        <a:bodyPr/>
        <a:lstStyle/>
        <a:p>
          <a:pPr rtl="0"/>
          <a:r>
            <a:rPr lang="it-IT" dirty="0"/>
            <a:t>estintori</a:t>
          </a:r>
        </a:p>
      </dgm:t>
    </dgm:pt>
    <dgm:pt modelId="{3BC2A690-570A-4FB2-A4AF-CBEEAEFA0218}" type="parTrans" cxnId="{F536BC64-7421-42C0-8751-D48B4E4FEE19}">
      <dgm:prSet/>
      <dgm:spPr/>
      <dgm:t>
        <a:bodyPr/>
        <a:lstStyle/>
        <a:p>
          <a:endParaRPr lang="it-IT"/>
        </a:p>
      </dgm:t>
    </dgm:pt>
    <dgm:pt modelId="{75448617-50BE-4218-B61F-080592D8CF4E}" type="sibTrans" cxnId="{F536BC64-7421-42C0-8751-D48B4E4FEE19}">
      <dgm:prSet/>
      <dgm:spPr/>
      <dgm:t>
        <a:bodyPr/>
        <a:lstStyle/>
        <a:p>
          <a:endParaRPr lang="it-IT"/>
        </a:p>
      </dgm:t>
    </dgm:pt>
    <dgm:pt modelId="{30E3A99A-D895-443A-9872-886BA404E273}">
      <dgm:prSet/>
      <dgm:spPr/>
      <dgm:t>
        <a:bodyPr/>
        <a:lstStyle/>
        <a:p>
          <a:pPr rtl="0"/>
          <a:r>
            <a:rPr lang="it-IT" dirty="0"/>
            <a:t>rete idrica antincendio</a:t>
          </a:r>
        </a:p>
      </dgm:t>
    </dgm:pt>
    <dgm:pt modelId="{640C9287-7460-4956-B131-71B9973FBFA8}" type="parTrans" cxnId="{3E69B70C-7BE4-4580-8574-786698199C6F}">
      <dgm:prSet/>
      <dgm:spPr/>
      <dgm:t>
        <a:bodyPr/>
        <a:lstStyle/>
        <a:p>
          <a:endParaRPr lang="it-IT"/>
        </a:p>
      </dgm:t>
    </dgm:pt>
    <dgm:pt modelId="{BFCCEF10-44A5-412B-96C4-7CC99F38D679}" type="sibTrans" cxnId="{3E69B70C-7BE4-4580-8574-786698199C6F}">
      <dgm:prSet/>
      <dgm:spPr/>
      <dgm:t>
        <a:bodyPr/>
        <a:lstStyle/>
        <a:p>
          <a:endParaRPr lang="it-IT"/>
        </a:p>
      </dgm:t>
    </dgm:pt>
    <dgm:pt modelId="{3559CD3B-8A7A-48FE-BA02-A41A20F2F81D}">
      <dgm:prSet/>
      <dgm:spPr/>
      <dgm:t>
        <a:bodyPr/>
        <a:lstStyle/>
        <a:p>
          <a:pPr rtl="0"/>
          <a:r>
            <a:rPr lang="it-IT" dirty="0"/>
            <a:t>impianti di rivelazione automatica</a:t>
          </a:r>
        </a:p>
      </dgm:t>
    </dgm:pt>
    <dgm:pt modelId="{55C7A03A-F347-4253-9CC3-0317153A7E06}" type="parTrans" cxnId="{D5BF1D84-25A2-437F-BFA8-4DFF15D0B153}">
      <dgm:prSet/>
      <dgm:spPr/>
      <dgm:t>
        <a:bodyPr/>
        <a:lstStyle/>
        <a:p>
          <a:endParaRPr lang="it-IT"/>
        </a:p>
      </dgm:t>
    </dgm:pt>
    <dgm:pt modelId="{5ABD44F0-DE84-47C4-AAEA-935116877C17}" type="sibTrans" cxnId="{D5BF1D84-25A2-437F-BFA8-4DFF15D0B153}">
      <dgm:prSet/>
      <dgm:spPr/>
      <dgm:t>
        <a:bodyPr/>
        <a:lstStyle/>
        <a:p>
          <a:endParaRPr lang="it-IT"/>
        </a:p>
      </dgm:t>
    </dgm:pt>
    <dgm:pt modelId="{50649FD9-D672-403B-A833-40889A06EA60}">
      <dgm:prSet/>
      <dgm:spPr/>
      <dgm:t>
        <a:bodyPr/>
        <a:lstStyle/>
        <a:p>
          <a:pPr rtl="0"/>
          <a:r>
            <a:rPr lang="it-IT" dirty="0"/>
            <a:t>d'incendio</a:t>
          </a:r>
        </a:p>
      </dgm:t>
    </dgm:pt>
    <dgm:pt modelId="{2DECFBAD-4B10-4DC3-A2CB-F37B91FFE048}" type="parTrans" cxnId="{24389C53-7DA5-449D-9828-B3BB416A89A9}">
      <dgm:prSet/>
      <dgm:spPr/>
      <dgm:t>
        <a:bodyPr/>
        <a:lstStyle/>
        <a:p>
          <a:endParaRPr lang="it-IT"/>
        </a:p>
      </dgm:t>
    </dgm:pt>
    <dgm:pt modelId="{4E3A5136-5A30-4E93-BBA2-890645FBBDBF}" type="sibTrans" cxnId="{24389C53-7DA5-449D-9828-B3BB416A89A9}">
      <dgm:prSet/>
      <dgm:spPr/>
      <dgm:t>
        <a:bodyPr/>
        <a:lstStyle/>
        <a:p>
          <a:endParaRPr lang="it-IT"/>
        </a:p>
      </dgm:t>
    </dgm:pt>
    <dgm:pt modelId="{2C8F2265-C2DD-4589-A6C6-32E3585345FF}">
      <dgm:prSet/>
      <dgm:spPr/>
      <dgm:t>
        <a:bodyPr/>
        <a:lstStyle/>
        <a:p>
          <a:pPr rtl="0"/>
          <a:r>
            <a:rPr lang="it-IT" dirty="0"/>
            <a:t>impianti di spegnimento automatici</a:t>
          </a:r>
        </a:p>
      </dgm:t>
    </dgm:pt>
    <dgm:pt modelId="{CC370CBF-F491-43A9-8A1C-7318AA2B40D7}" type="parTrans" cxnId="{0E7A2E95-9003-4921-8DFD-5895A71C8D6D}">
      <dgm:prSet/>
      <dgm:spPr/>
      <dgm:t>
        <a:bodyPr/>
        <a:lstStyle/>
        <a:p>
          <a:endParaRPr lang="it-IT"/>
        </a:p>
      </dgm:t>
    </dgm:pt>
    <dgm:pt modelId="{70941E6E-2C2F-4C5D-AB50-2D790A76432C}" type="sibTrans" cxnId="{0E7A2E95-9003-4921-8DFD-5895A71C8D6D}">
      <dgm:prSet/>
      <dgm:spPr/>
      <dgm:t>
        <a:bodyPr/>
        <a:lstStyle/>
        <a:p>
          <a:endParaRPr lang="it-IT"/>
        </a:p>
      </dgm:t>
    </dgm:pt>
    <dgm:pt modelId="{D9FC4B42-2061-4C2F-8E1F-FF3257640280}">
      <dgm:prSet/>
      <dgm:spPr/>
      <dgm:t>
        <a:bodyPr/>
        <a:lstStyle/>
        <a:p>
          <a:pPr rtl="0"/>
          <a:r>
            <a:rPr lang="it-IT" dirty="0"/>
            <a:t>dispositivi di segnalazione e d'allarme</a:t>
          </a:r>
        </a:p>
      </dgm:t>
    </dgm:pt>
    <dgm:pt modelId="{8AA9719E-F951-41A0-B8E4-B4DE41D697DC}" type="parTrans" cxnId="{72F20E60-F2BB-45F4-9657-A5181C21F912}">
      <dgm:prSet/>
      <dgm:spPr/>
      <dgm:t>
        <a:bodyPr/>
        <a:lstStyle/>
        <a:p>
          <a:endParaRPr lang="it-IT"/>
        </a:p>
      </dgm:t>
    </dgm:pt>
    <dgm:pt modelId="{7E1B25A2-6022-4974-B3DF-E6A3F3E38382}" type="sibTrans" cxnId="{72F20E60-F2BB-45F4-9657-A5181C21F912}">
      <dgm:prSet/>
      <dgm:spPr/>
      <dgm:t>
        <a:bodyPr/>
        <a:lstStyle/>
        <a:p>
          <a:endParaRPr lang="it-IT"/>
        </a:p>
      </dgm:t>
    </dgm:pt>
    <dgm:pt modelId="{32092991-2C00-41AB-B0C8-B508D0658557}">
      <dgm:prSet/>
      <dgm:spPr/>
      <dgm:t>
        <a:bodyPr/>
        <a:lstStyle/>
        <a:p>
          <a:pPr rtl="0"/>
          <a:r>
            <a:rPr lang="it-IT" dirty="0"/>
            <a:t>evacuatori di fumo e calore</a:t>
          </a:r>
        </a:p>
      </dgm:t>
    </dgm:pt>
    <dgm:pt modelId="{68832706-15E7-4596-8821-721B96255C0D}" type="parTrans" cxnId="{82060FC0-2A84-4163-A0CA-392BC065EACE}">
      <dgm:prSet/>
      <dgm:spPr/>
      <dgm:t>
        <a:bodyPr/>
        <a:lstStyle/>
        <a:p>
          <a:endParaRPr lang="it-IT"/>
        </a:p>
      </dgm:t>
    </dgm:pt>
    <dgm:pt modelId="{6E71DE27-AF32-42F9-9B71-17488BCA045B}" type="sibTrans" cxnId="{82060FC0-2A84-4163-A0CA-392BC065EACE}">
      <dgm:prSet/>
      <dgm:spPr/>
      <dgm:t>
        <a:bodyPr/>
        <a:lstStyle/>
        <a:p>
          <a:endParaRPr lang="it-IT"/>
        </a:p>
      </dgm:t>
    </dgm:pt>
    <dgm:pt modelId="{C2D6B165-6777-41C5-8BA8-CDA03B3677A6}" type="pres">
      <dgm:prSet presAssocID="{BE29653D-C5B9-4054-B514-C5518DECBF9D}" presName="linear" presStyleCnt="0">
        <dgm:presLayoutVars>
          <dgm:animLvl val="lvl"/>
          <dgm:resizeHandles val="exact"/>
        </dgm:presLayoutVars>
      </dgm:prSet>
      <dgm:spPr/>
    </dgm:pt>
    <dgm:pt modelId="{4936C7AD-90CC-496B-B3A9-53CB27F2F8E6}" type="pres">
      <dgm:prSet presAssocID="{E5136CF4-2180-493F-98C9-C7558B0C0B7D}" presName="parentText" presStyleLbl="node1" presStyleIdx="0" presStyleCnt="1">
        <dgm:presLayoutVars>
          <dgm:chMax val="0"/>
          <dgm:bulletEnabled val="1"/>
        </dgm:presLayoutVars>
      </dgm:prSet>
      <dgm:spPr/>
    </dgm:pt>
    <dgm:pt modelId="{025A59CD-C7B6-44F7-8F9B-E92EF0CFE3A5}" type="pres">
      <dgm:prSet presAssocID="{E5136CF4-2180-493F-98C9-C7558B0C0B7D}" presName="childText" presStyleLbl="revTx" presStyleIdx="0" presStyleCnt="1">
        <dgm:presLayoutVars>
          <dgm:bulletEnabled val="1"/>
        </dgm:presLayoutVars>
      </dgm:prSet>
      <dgm:spPr/>
    </dgm:pt>
  </dgm:ptLst>
  <dgm:cxnLst>
    <dgm:cxn modelId="{410FF700-F809-4851-9D16-9BCA21A51731}" type="presOf" srcId="{3559CD3B-8A7A-48FE-BA02-A41A20F2F81D}" destId="{025A59CD-C7B6-44F7-8F9B-E92EF0CFE3A5}" srcOrd="0" destOrd="3" presId="urn:microsoft.com/office/officeart/2005/8/layout/vList2"/>
    <dgm:cxn modelId="{D8A4460A-9974-4FA8-B40B-5B9CE09EB501}" type="presOf" srcId="{32092991-2C00-41AB-B0C8-B508D0658557}" destId="{025A59CD-C7B6-44F7-8F9B-E92EF0CFE3A5}" srcOrd="0" destOrd="7" presId="urn:microsoft.com/office/officeart/2005/8/layout/vList2"/>
    <dgm:cxn modelId="{3E69B70C-7BE4-4580-8574-786698199C6F}" srcId="{E5136CF4-2180-493F-98C9-C7558B0C0B7D}" destId="{30E3A99A-D895-443A-9872-886BA404E273}" srcOrd="2" destOrd="0" parTransId="{640C9287-7460-4956-B131-71B9973FBFA8}" sibTransId="{BFCCEF10-44A5-412B-96C4-7CC99F38D679}"/>
    <dgm:cxn modelId="{673CBE0C-A98D-40F6-8553-F0A8D70B6354}" type="presOf" srcId="{BE29653D-C5B9-4054-B514-C5518DECBF9D}" destId="{C2D6B165-6777-41C5-8BA8-CDA03B3677A6}" srcOrd="0" destOrd="0" presId="urn:microsoft.com/office/officeart/2005/8/layout/vList2"/>
    <dgm:cxn modelId="{D633D220-7448-4999-993B-C0C82C6BCD87}" type="presOf" srcId="{D9FC4B42-2061-4C2F-8E1F-FF3257640280}" destId="{025A59CD-C7B6-44F7-8F9B-E92EF0CFE3A5}" srcOrd="0" destOrd="6" presId="urn:microsoft.com/office/officeart/2005/8/layout/vList2"/>
    <dgm:cxn modelId="{72F20E60-F2BB-45F4-9657-A5181C21F912}" srcId="{E5136CF4-2180-493F-98C9-C7558B0C0B7D}" destId="{D9FC4B42-2061-4C2F-8E1F-FF3257640280}" srcOrd="6" destOrd="0" parTransId="{8AA9719E-F951-41A0-B8E4-B4DE41D697DC}" sibTransId="{7E1B25A2-6022-4974-B3DF-E6A3F3E38382}"/>
    <dgm:cxn modelId="{2BFFF661-18E3-4484-9FB7-5ACB0E0CF8DA}" type="presOf" srcId="{50649FD9-D672-403B-A833-40889A06EA60}" destId="{025A59CD-C7B6-44F7-8F9B-E92EF0CFE3A5}" srcOrd="0" destOrd="4" presId="urn:microsoft.com/office/officeart/2005/8/layout/vList2"/>
    <dgm:cxn modelId="{F536BC64-7421-42C0-8751-D48B4E4FEE19}" srcId="{E5136CF4-2180-493F-98C9-C7558B0C0B7D}" destId="{7F978F61-ED5A-4893-98AF-96939999C47B}" srcOrd="1" destOrd="0" parTransId="{3BC2A690-570A-4FB2-A4AF-CBEEAEFA0218}" sibTransId="{75448617-50BE-4218-B61F-080592D8CF4E}"/>
    <dgm:cxn modelId="{37DF1F73-81EB-494D-8816-5BF3B9EC1C38}" type="presOf" srcId="{9A031F94-839E-4019-BAE5-8685B36D0193}" destId="{025A59CD-C7B6-44F7-8F9B-E92EF0CFE3A5}" srcOrd="0" destOrd="0" presId="urn:microsoft.com/office/officeart/2005/8/layout/vList2"/>
    <dgm:cxn modelId="{24389C53-7DA5-449D-9828-B3BB416A89A9}" srcId="{E5136CF4-2180-493F-98C9-C7558B0C0B7D}" destId="{50649FD9-D672-403B-A833-40889A06EA60}" srcOrd="4" destOrd="0" parTransId="{2DECFBAD-4B10-4DC3-A2CB-F37B91FFE048}" sibTransId="{4E3A5136-5A30-4E93-BBA2-890645FBBDBF}"/>
    <dgm:cxn modelId="{27C9B373-57A8-4F08-ACB0-7BF008F3A7A2}" type="presOf" srcId="{30E3A99A-D895-443A-9872-886BA404E273}" destId="{025A59CD-C7B6-44F7-8F9B-E92EF0CFE3A5}" srcOrd="0" destOrd="2" presId="urn:microsoft.com/office/officeart/2005/8/layout/vList2"/>
    <dgm:cxn modelId="{D5BF1D84-25A2-437F-BFA8-4DFF15D0B153}" srcId="{E5136CF4-2180-493F-98C9-C7558B0C0B7D}" destId="{3559CD3B-8A7A-48FE-BA02-A41A20F2F81D}" srcOrd="3" destOrd="0" parTransId="{55C7A03A-F347-4253-9CC3-0317153A7E06}" sibTransId="{5ABD44F0-DE84-47C4-AAEA-935116877C17}"/>
    <dgm:cxn modelId="{B389F686-8712-46AD-A632-003CCA1C68BD}" type="presOf" srcId="{7F978F61-ED5A-4893-98AF-96939999C47B}" destId="{025A59CD-C7B6-44F7-8F9B-E92EF0CFE3A5}" srcOrd="0" destOrd="1" presId="urn:microsoft.com/office/officeart/2005/8/layout/vList2"/>
    <dgm:cxn modelId="{0E7A2E95-9003-4921-8DFD-5895A71C8D6D}" srcId="{E5136CF4-2180-493F-98C9-C7558B0C0B7D}" destId="{2C8F2265-C2DD-4589-A6C6-32E3585345FF}" srcOrd="5" destOrd="0" parTransId="{CC370CBF-F491-43A9-8A1C-7318AA2B40D7}" sibTransId="{70941E6E-2C2F-4C5D-AB50-2D790A76432C}"/>
    <dgm:cxn modelId="{6DC0AEAA-A2B2-40A2-9161-9DE7E8A0AFBD}" srcId="{E5136CF4-2180-493F-98C9-C7558B0C0B7D}" destId="{9A031F94-839E-4019-BAE5-8685B36D0193}" srcOrd="0" destOrd="0" parTransId="{E0819D24-C326-4B67-9420-605A9A56B371}" sibTransId="{F3CAB8C1-D2AC-4DEE-A43E-3206D0F95D77}"/>
    <dgm:cxn modelId="{7E15D6AE-A1BF-4D85-91BB-3CA49B68D6B3}" type="presOf" srcId="{2C8F2265-C2DD-4589-A6C6-32E3585345FF}" destId="{025A59CD-C7B6-44F7-8F9B-E92EF0CFE3A5}" srcOrd="0" destOrd="5" presId="urn:microsoft.com/office/officeart/2005/8/layout/vList2"/>
    <dgm:cxn modelId="{8D6D0EB9-7B3F-4198-93C5-0814B8888085}" srcId="{BE29653D-C5B9-4054-B514-C5518DECBF9D}" destId="{E5136CF4-2180-493F-98C9-C7558B0C0B7D}" srcOrd="0" destOrd="0" parTransId="{D31ED466-271A-4799-ACA4-AB756EF5694B}" sibTransId="{4AB4F29F-98F5-4AEF-94C3-20D6FB940F93}"/>
    <dgm:cxn modelId="{82060FC0-2A84-4163-A0CA-392BC065EACE}" srcId="{E5136CF4-2180-493F-98C9-C7558B0C0B7D}" destId="{32092991-2C00-41AB-B0C8-B508D0658557}" srcOrd="7" destOrd="0" parTransId="{68832706-15E7-4596-8821-721B96255C0D}" sibTransId="{6E71DE27-AF32-42F9-9B71-17488BCA045B}"/>
    <dgm:cxn modelId="{C5DB74FA-3FC6-4582-BBA7-2677F087E969}" type="presOf" srcId="{E5136CF4-2180-493F-98C9-C7558B0C0B7D}" destId="{4936C7AD-90CC-496B-B3A9-53CB27F2F8E6}" srcOrd="0" destOrd="0" presId="urn:microsoft.com/office/officeart/2005/8/layout/vList2"/>
    <dgm:cxn modelId="{171F3E7C-9284-4415-A86F-A84BECB268CB}" type="presParOf" srcId="{C2D6B165-6777-41C5-8BA8-CDA03B3677A6}" destId="{4936C7AD-90CC-496B-B3A9-53CB27F2F8E6}" srcOrd="0" destOrd="0" presId="urn:microsoft.com/office/officeart/2005/8/layout/vList2"/>
    <dgm:cxn modelId="{CE7D5F3F-BD43-4463-A1BA-9CB8A19C4DC8}" type="presParOf" srcId="{C2D6B165-6777-41C5-8BA8-CDA03B3677A6}" destId="{025A59CD-C7B6-44F7-8F9B-E92EF0CFE3A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2A1C59-5FCA-48BF-A8F2-A5F86E62DCFF}" type="doc">
      <dgm:prSet loTypeId="urn:microsoft.com/office/officeart/2005/8/layout/vList4#4" loCatId="list" qsTypeId="urn:microsoft.com/office/officeart/2005/8/quickstyle/simple5" qsCatId="simple" csTypeId="urn:microsoft.com/office/officeart/2005/8/colors/accent3_2" csCatId="accent3" phldr="1"/>
      <dgm:spPr/>
      <dgm:t>
        <a:bodyPr/>
        <a:lstStyle/>
        <a:p>
          <a:endParaRPr lang="it-IT"/>
        </a:p>
      </dgm:t>
    </dgm:pt>
    <dgm:pt modelId="{2D4ED72A-55A5-4FDA-8C9E-958F13F557D4}">
      <dgm:prSet/>
      <dgm:spPr/>
      <dgm:t>
        <a:bodyPr/>
        <a:lstStyle/>
        <a:p>
          <a:pPr rtl="0"/>
          <a:r>
            <a:rPr lang="it-IT" dirty="0"/>
            <a:t>PORTATILI</a:t>
          </a:r>
        </a:p>
      </dgm:t>
    </dgm:pt>
    <dgm:pt modelId="{C7A64A82-7CD8-4E6E-A3AF-0D24F463A44C}" type="parTrans" cxnId="{3C8F2BD3-A0BE-496B-8A08-26FCFA725E42}">
      <dgm:prSet/>
      <dgm:spPr/>
      <dgm:t>
        <a:bodyPr/>
        <a:lstStyle/>
        <a:p>
          <a:endParaRPr lang="it-IT"/>
        </a:p>
      </dgm:t>
    </dgm:pt>
    <dgm:pt modelId="{0B7B15FE-BF53-4DE9-9B84-3B88AA9CF1D2}" type="sibTrans" cxnId="{3C8F2BD3-A0BE-496B-8A08-26FCFA725E42}">
      <dgm:prSet/>
      <dgm:spPr/>
      <dgm:t>
        <a:bodyPr/>
        <a:lstStyle/>
        <a:p>
          <a:endParaRPr lang="it-IT"/>
        </a:p>
      </dgm:t>
    </dgm:pt>
    <dgm:pt modelId="{143510C3-BAF4-4FA4-B0E8-1F4CE299B297}">
      <dgm:prSet/>
      <dgm:spPr/>
      <dgm:t>
        <a:bodyPr/>
        <a:lstStyle/>
        <a:p>
          <a:pPr rtl="0"/>
          <a:r>
            <a:rPr lang="it-IT" dirty="0"/>
            <a:t>CARRELLATI</a:t>
          </a:r>
        </a:p>
      </dgm:t>
    </dgm:pt>
    <dgm:pt modelId="{108B7424-3652-4CBF-A707-1A6BA9AA1F3E}" type="parTrans" cxnId="{6171CE25-C16B-4772-9975-2DCC8D6BE7BE}">
      <dgm:prSet/>
      <dgm:spPr/>
      <dgm:t>
        <a:bodyPr/>
        <a:lstStyle/>
        <a:p>
          <a:endParaRPr lang="it-IT"/>
        </a:p>
      </dgm:t>
    </dgm:pt>
    <dgm:pt modelId="{71435935-B592-432D-9918-77B9632EADA0}" type="sibTrans" cxnId="{6171CE25-C16B-4772-9975-2DCC8D6BE7BE}">
      <dgm:prSet/>
      <dgm:spPr/>
      <dgm:t>
        <a:bodyPr/>
        <a:lstStyle/>
        <a:p>
          <a:endParaRPr lang="it-IT"/>
        </a:p>
      </dgm:t>
    </dgm:pt>
    <dgm:pt modelId="{39DBA526-8428-48E1-8567-A286D92C8729}">
      <dgm:prSet/>
      <dgm:spPr/>
      <dgm:t>
        <a:bodyPr/>
        <a:lstStyle/>
        <a:p>
          <a:pPr rtl="0"/>
          <a:r>
            <a:rPr lang="it-IT" dirty="0"/>
            <a:t>(con massa &gt; kg. 20)</a:t>
          </a:r>
        </a:p>
      </dgm:t>
    </dgm:pt>
    <dgm:pt modelId="{307882C7-EC90-454E-9696-38BA4635AB99}" type="parTrans" cxnId="{D5F8C614-95A5-4AB3-B247-5771D6B1EB08}">
      <dgm:prSet/>
      <dgm:spPr/>
      <dgm:t>
        <a:bodyPr/>
        <a:lstStyle/>
        <a:p>
          <a:endParaRPr lang="it-IT"/>
        </a:p>
      </dgm:t>
    </dgm:pt>
    <dgm:pt modelId="{563937AE-1A11-49F0-9752-E22C4A49CF73}" type="sibTrans" cxnId="{D5F8C614-95A5-4AB3-B247-5771D6B1EB08}">
      <dgm:prSet/>
      <dgm:spPr/>
      <dgm:t>
        <a:bodyPr/>
        <a:lstStyle/>
        <a:p>
          <a:endParaRPr lang="it-IT"/>
        </a:p>
      </dgm:t>
    </dgm:pt>
    <dgm:pt modelId="{DCE933BE-8F1E-485A-ADF0-3627CCA579A8}" type="pres">
      <dgm:prSet presAssocID="{2A2A1C59-5FCA-48BF-A8F2-A5F86E62DCFF}" presName="linear" presStyleCnt="0">
        <dgm:presLayoutVars>
          <dgm:dir/>
          <dgm:resizeHandles val="exact"/>
        </dgm:presLayoutVars>
      </dgm:prSet>
      <dgm:spPr/>
    </dgm:pt>
    <dgm:pt modelId="{C566AF35-6BFA-434B-B7B7-861F19B29294}" type="pres">
      <dgm:prSet presAssocID="{2D4ED72A-55A5-4FDA-8C9E-958F13F557D4}" presName="comp" presStyleCnt="0"/>
      <dgm:spPr/>
    </dgm:pt>
    <dgm:pt modelId="{0D7578A2-1AF3-4E1E-9CAE-3B56FB01C8B2}" type="pres">
      <dgm:prSet presAssocID="{2D4ED72A-55A5-4FDA-8C9E-958F13F557D4}" presName="box" presStyleLbl="node1" presStyleIdx="0" presStyleCnt="2"/>
      <dgm:spPr/>
    </dgm:pt>
    <dgm:pt modelId="{71A8C6F6-47ED-45C5-A9E6-1894CC52B73E}" type="pres">
      <dgm:prSet presAssocID="{2D4ED72A-55A5-4FDA-8C9E-958F13F557D4}" presName="img" presStyleLbl="fgImgPlace1" presStyleIdx="0" presStyleCnt="2" custScaleX="125723"/>
      <dgm:spPr>
        <a:blipFill rotWithShape="0">
          <a:blip xmlns:r="http://schemas.openxmlformats.org/officeDocument/2006/relationships" r:embed="rId1"/>
          <a:stretch>
            <a:fillRect/>
          </a:stretch>
        </a:blipFill>
      </dgm:spPr>
    </dgm:pt>
    <dgm:pt modelId="{3CA0028F-DA0A-4C0C-9446-C78B2370FD84}" type="pres">
      <dgm:prSet presAssocID="{2D4ED72A-55A5-4FDA-8C9E-958F13F557D4}" presName="text" presStyleLbl="node1" presStyleIdx="0" presStyleCnt="2">
        <dgm:presLayoutVars>
          <dgm:bulletEnabled val="1"/>
        </dgm:presLayoutVars>
      </dgm:prSet>
      <dgm:spPr/>
    </dgm:pt>
    <dgm:pt modelId="{72AC698D-4551-4394-96B7-54F64FD0F96E}" type="pres">
      <dgm:prSet presAssocID="{0B7B15FE-BF53-4DE9-9B84-3B88AA9CF1D2}" presName="spacer" presStyleCnt="0"/>
      <dgm:spPr/>
    </dgm:pt>
    <dgm:pt modelId="{00365550-74EF-4225-9876-6DA9D73A2AD9}" type="pres">
      <dgm:prSet presAssocID="{143510C3-BAF4-4FA4-B0E8-1F4CE299B297}" presName="comp" presStyleCnt="0"/>
      <dgm:spPr/>
    </dgm:pt>
    <dgm:pt modelId="{41B6CF92-7F9A-436A-BCE7-1BBEF07ED2E9}" type="pres">
      <dgm:prSet presAssocID="{143510C3-BAF4-4FA4-B0E8-1F4CE299B297}" presName="box" presStyleLbl="node1" presStyleIdx="1" presStyleCnt="2"/>
      <dgm:spPr/>
    </dgm:pt>
    <dgm:pt modelId="{4F597DD0-1356-434F-8878-FBF21EE5F907}" type="pres">
      <dgm:prSet presAssocID="{143510C3-BAF4-4FA4-B0E8-1F4CE299B297}" presName="img" presStyleLbl="fgImgPlace1" presStyleIdx="1" presStyleCnt="2" custScaleX="115723"/>
      <dgm:spPr>
        <a:blipFill rotWithShape="0">
          <a:blip xmlns:r="http://schemas.openxmlformats.org/officeDocument/2006/relationships" r:embed="rId2"/>
          <a:stretch>
            <a:fillRect/>
          </a:stretch>
        </a:blipFill>
      </dgm:spPr>
    </dgm:pt>
    <dgm:pt modelId="{2D010B84-6DDC-4CBF-B105-E4E12DB8F8C5}" type="pres">
      <dgm:prSet presAssocID="{143510C3-BAF4-4FA4-B0E8-1F4CE299B297}" presName="text" presStyleLbl="node1" presStyleIdx="1" presStyleCnt="2">
        <dgm:presLayoutVars>
          <dgm:bulletEnabled val="1"/>
        </dgm:presLayoutVars>
      </dgm:prSet>
      <dgm:spPr/>
    </dgm:pt>
  </dgm:ptLst>
  <dgm:cxnLst>
    <dgm:cxn modelId="{09ADD612-B2DB-424D-AB05-090BA09DCBFD}" type="presOf" srcId="{143510C3-BAF4-4FA4-B0E8-1F4CE299B297}" destId="{2D010B84-6DDC-4CBF-B105-E4E12DB8F8C5}" srcOrd="1" destOrd="0" presId="urn:microsoft.com/office/officeart/2005/8/layout/vList4#4"/>
    <dgm:cxn modelId="{D5F8C614-95A5-4AB3-B247-5771D6B1EB08}" srcId="{143510C3-BAF4-4FA4-B0E8-1F4CE299B297}" destId="{39DBA526-8428-48E1-8567-A286D92C8729}" srcOrd="0" destOrd="0" parTransId="{307882C7-EC90-454E-9696-38BA4635AB99}" sibTransId="{563937AE-1A11-49F0-9752-E22C4A49CF73}"/>
    <dgm:cxn modelId="{6171CE25-C16B-4772-9975-2DCC8D6BE7BE}" srcId="{2A2A1C59-5FCA-48BF-A8F2-A5F86E62DCFF}" destId="{143510C3-BAF4-4FA4-B0E8-1F4CE299B297}" srcOrd="1" destOrd="0" parTransId="{108B7424-3652-4CBF-A707-1A6BA9AA1F3E}" sibTransId="{71435935-B592-432D-9918-77B9632EADA0}"/>
    <dgm:cxn modelId="{63AF5D2D-40AC-4DA0-9BE7-AADAEFA72998}" type="presOf" srcId="{143510C3-BAF4-4FA4-B0E8-1F4CE299B297}" destId="{41B6CF92-7F9A-436A-BCE7-1BBEF07ED2E9}" srcOrd="0" destOrd="0" presId="urn:microsoft.com/office/officeart/2005/8/layout/vList4#4"/>
    <dgm:cxn modelId="{50607977-EFE7-4681-854F-725F31630DF7}" type="presOf" srcId="{2A2A1C59-5FCA-48BF-A8F2-A5F86E62DCFF}" destId="{DCE933BE-8F1E-485A-ADF0-3627CCA579A8}" srcOrd="0" destOrd="0" presId="urn:microsoft.com/office/officeart/2005/8/layout/vList4#4"/>
    <dgm:cxn modelId="{F11A4D58-9E9F-4BFE-807B-AB5CCA0AD8F8}" type="presOf" srcId="{2D4ED72A-55A5-4FDA-8C9E-958F13F557D4}" destId="{0D7578A2-1AF3-4E1E-9CAE-3B56FB01C8B2}" srcOrd="0" destOrd="0" presId="urn:microsoft.com/office/officeart/2005/8/layout/vList4#4"/>
    <dgm:cxn modelId="{447A7FAD-2301-4161-A457-B4A87005B2FF}" type="presOf" srcId="{39DBA526-8428-48E1-8567-A286D92C8729}" destId="{2D010B84-6DDC-4CBF-B105-E4E12DB8F8C5}" srcOrd="1" destOrd="1" presId="urn:microsoft.com/office/officeart/2005/8/layout/vList4#4"/>
    <dgm:cxn modelId="{9654DDC3-F51D-430F-BCB1-3B59E6E799D8}" type="presOf" srcId="{2D4ED72A-55A5-4FDA-8C9E-958F13F557D4}" destId="{3CA0028F-DA0A-4C0C-9446-C78B2370FD84}" srcOrd="1" destOrd="0" presId="urn:microsoft.com/office/officeart/2005/8/layout/vList4#4"/>
    <dgm:cxn modelId="{7CD0E0C9-E557-4A2F-8C02-C65A12C8B82F}" type="presOf" srcId="{39DBA526-8428-48E1-8567-A286D92C8729}" destId="{41B6CF92-7F9A-436A-BCE7-1BBEF07ED2E9}" srcOrd="0" destOrd="1" presId="urn:microsoft.com/office/officeart/2005/8/layout/vList4#4"/>
    <dgm:cxn modelId="{3C8F2BD3-A0BE-496B-8A08-26FCFA725E42}" srcId="{2A2A1C59-5FCA-48BF-A8F2-A5F86E62DCFF}" destId="{2D4ED72A-55A5-4FDA-8C9E-958F13F557D4}" srcOrd="0" destOrd="0" parTransId="{C7A64A82-7CD8-4E6E-A3AF-0D24F463A44C}" sibTransId="{0B7B15FE-BF53-4DE9-9B84-3B88AA9CF1D2}"/>
    <dgm:cxn modelId="{FBBA1E53-3691-47B3-ABCC-6C1B3BBAFE3B}" type="presParOf" srcId="{DCE933BE-8F1E-485A-ADF0-3627CCA579A8}" destId="{C566AF35-6BFA-434B-B7B7-861F19B29294}" srcOrd="0" destOrd="0" presId="urn:microsoft.com/office/officeart/2005/8/layout/vList4#4"/>
    <dgm:cxn modelId="{09D31E4F-BEDE-4523-8D5E-FD84DF69CC35}" type="presParOf" srcId="{C566AF35-6BFA-434B-B7B7-861F19B29294}" destId="{0D7578A2-1AF3-4E1E-9CAE-3B56FB01C8B2}" srcOrd="0" destOrd="0" presId="urn:microsoft.com/office/officeart/2005/8/layout/vList4#4"/>
    <dgm:cxn modelId="{A28604D2-6086-437C-8C5B-09A96A0EAD20}" type="presParOf" srcId="{C566AF35-6BFA-434B-B7B7-861F19B29294}" destId="{71A8C6F6-47ED-45C5-A9E6-1894CC52B73E}" srcOrd="1" destOrd="0" presId="urn:microsoft.com/office/officeart/2005/8/layout/vList4#4"/>
    <dgm:cxn modelId="{A4CE8CB0-888C-4350-9CC3-174986224DBD}" type="presParOf" srcId="{C566AF35-6BFA-434B-B7B7-861F19B29294}" destId="{3CA0028F-DA0A-4C0C-9446-C78B2370FD84}" srcOrd="2" destOrd="0" presId="urn:microsoft.com/office/officeart/2005/8/layout/vList4#4"/>
    <dgm:cxn modelId="{DB8A022E-450A-4A14-A2FE-12663DBA3C34}" type="presParOf" srcId="{DCE933BE-8F1E-485A-ADF0-3627CCA579A8}" destId="{72AC698D-4551-4394-96B7-54F64FD0F96E}" srcOrd="1" destOrd="0" presId="urn:microsoft.com/office/officeart/2005/8/layout/vList4#4"/>
    <dgm:cxn modelId="{FA71144D-8B9A-4A90-88EC-E80BD5353307}" type="presParOf" srcId="{DCE933BE-8F1E-485A-ADF0-3627CCA579A8}" destId="{00365550-74EF-4225-9876-6DA9D73A2AD9}" srcOrd="2" destOrd="0" presId="urn:microsoft.com/office/officeart/2005/8/layout/vList4#4"/>
    <dgm:cxn modelId="{B9D37B6A-A5E4-4301-BE3D-5BF1225B4CE6}" type="presParOf" srcId="{00365550-74EF-4225-9876-6DA9D73A2AD9}" destId="{41B6CF92-7F9A-436A-BCE7-1BBEF07ED2E9}" srcOrd="0" destOrd="0" presId="urn:microsoft.com/office/officeart/2005/8/layout/vList4#4"/>
    <dgm:cxn modelId="{06E29C6A-112C-4869-8C5D-5DD00C86DCCD}" type="presParOf" srcId="{00365550-74EF-4225-9876-6DA9D73A2AD9}" destId="{4F597DD0-1356-434F-8878-FBF21EE5F907}" srcOrd="1" destOrd="0" presId="urn:microsoft.com/office/officeart/2005/8/layout/vList4#4"/>
    <dgm:cxn modelId="{77C0C4A1-C7BC-4A82-B22C-0E7F1DA3535E}" type="presParOf" srcId="{00365550-74EF-4225-9876-6DA9D73A2AD9}" destId="{2D010B84-6DDC-4CBF-B105-E4E12DB8F8C5}" srcOrd="2" destOrd="0" presId="urn:microsoft.com/office/officeart/2005/8/layout/vList4#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2A1C59-5FCA-48BF-A8F2-A5F86E62DCFF}" type="doc">
      <dgm:prSet loTypeId="urn:microsoft.com/office/officeart/2005/8/layout/vList4#5" loCatId="list" qsTypeId="urn:microsoft.com/office/officeart/2005/8/quickstyle/simple5" qsCatId="simple" csTypeId="urn:microsoft.com/office/officeart/2005/8/colors/accent3_2" csCatId="accent3" phldr="1"/>
      <dgm:spPr/>
      <dgm:t>
        <a:bodyPr/>
        <a:lstStyle/>
        <a:p>
          <a:endParaRPr lang="it-IT"/>
        </a:p>
      </dgm:t>
    </dgm:pt>
    <dgm:pt modelId="{2D4ED72A-55A5-4FDA-8C9E-958F13F557D4}">
      <dgm:prSet/>
      <dgm:spPr/>
      <dgm:t>
        <a:bodyPr/>
        <a:lstStyle/>
        <a:p>
          <a:pPr rtl="0"/>
          <a:r>
            <a:rPr lang="it-IT" dirty="0"/>
            <a:t>IDRANTE</a:t>
          </a:r>
        </a:p>
      </dgm:t>
    </dgm:pt>
    <dgm:pt modelId="{C7A64A82-7CD8-4E6E-A3AF-0D24F463A44C}" type="parTrans" cxnId="{3C8F2BD3-A0BE-496B-8A08-26FCFA725E42}">
      <dgm:prSet/>
      <dgm:spPr/>
      <dgm:t>
        <a:bodyPr/>
        <a:lstStyle/>
        <a:p>
          <a:endParaRPr lang="it-IT"/>
        </a:p>
      </dgm:t>
    </dgm:pt>
    <dgm:pt modelId="{0B7B15FE-BF53-4DE9-9B84-3B88AA9CF1D2}" type="sibTrans" cxnId="{3C8F2BD3-A0BE-496B-8A08-26FCFA725E42}">
      <dgm:prSet/>
      <dgm:spPr/>
      <dgm:t>
        <a:bodyPr/>
        <a:lstStyle/>
        <a:p>
          <a:endParaRPr lang="it-IT"/>
        </a:p>
      </dgm:t>
    </dgm:pt>
    <dgm:pt modelId="{143510C3-BAF4-4FA4-B0E8-1F4CE299B297}">
      <dgm:prSet/>
      <dgm:spPr/>
      <dgm:t>
        <a:bodyPr/>
        <a:lstStyle/>
        <a:p>
          <a:pPr rtl="0"/>
          <a:r>
            <a:rPr lang="it-IT" dirty="0"/>
            <a:t>NASPO</a:t>
          </a:r>
        </a:p>
      </dgm:t>
    </dgm:pt>
    <dgm:pt modelId="{108B7424-3652-4CBF-A707-1A6BA9AA1F3E}" type="parTrans" cxnId="{6171CE25-C16B-4772-9975-2DCC8D6BE7BE}">
      <dgm:prSet/>
      <dgm:spPr/>
      <dgm:t>
        <a:bodyPr/>
        <a:lstStyle/>
        <a:p>
          <a:endParaRPr lang="it-IT"/>
        </a:p>
      </dgm:t>
    </dgm:pt>
    <dgm:pt modelId="{71435935-B592-432D-9918-77B9632EADA0}" type="sibTrans" cxnId="{6171CE25-C16B-4772-9975-2DCC8D6BE7BE}">
      <dgm:prSet/>
      <dgm:spPr/>
      <dgm:t>
        <a:bodyPr/>
        <a:lstStyle/>
        <a:p>
          <a:endParaRPr lang="it-IT"/>
        </a:p>
      </dgm:t>
    </dgm:pt>
    <dgm:pt modelId="{39DBA526-8428-48E1-8567-A286D92C8729}">
      <dgm:prSet/>
      <dgm:spPr/>
      <dgm:t>
        <a:bodyPr/>
        <a:lstStyle/>
        <a:p>
          <a:pPr rtl="0"/>
          <a:r>
            <a:rPr lang="it-IT" dirty="0"/>
            <a:t>(con massa &gt; kg. 20)</a:t>
          </a:r>
        </a:p>
      </dgm:t>
    </dgm:pt>
    <dgm:pt modelId="{307882C7-EC90-454E-9696-38BA4635AB99}" type="parTrans" cxnId="{D5F8C614-95A5-4AB3-B247-5771D6B1EB08}">
      <dgm:prSet/>
      <dgm:spPr/>
      <dgm:t>
        <a:bodyPr/>
        <a:lstStyle/>
        <a:p>
          <a:endParaRPr lang="it-IT"/>
        </a:p>
      </dgm:t>
    </dgm:pt>
    <dgm:pt modelId="{563937AE-1A11-49F0-9752-E22C4A49CF73}" type="sibTrans" cxnId="{D5F8C614-95A5-4AB3-B247-5771D6B1EB08}">
      <dgm:prSet/>
      <dgm:spPr/>
      <dgm:t>
        <a:bodyPr/>
        <a:lstStyle/>
        <a:p>
          <a:endParaRPr lang="it-IT"/>
        </a:p>
      </dgm:t>
    </dgm:pt>
    <dgm:pt modelId="{DCE933BE-8F1E-485A-ADF0-3627CCA579A8}" type="pres">
      <dgm:prSet presAssocID="{2A2A1C59-5FCA-48BF-A8F2-A5F86E62DCFF}" presName="linear" presStyleCnt="0">
        <dgm:presLayoutVars>
          <dgm:dir/>
          <dgm:resizeHandles val="exact"/>
        </dgm:presLayoutVars>
      </dgm:prSet>
      <dgm:spPr/>
    </dgm:pt>
    <dgm:pt modelId="{C566AF35-6BFA-434B-B7B7-861F19B29294}" type="pres">
      <dgm:prSet presAssocID="{2D4ED72A-55A5-4FDA-8C9E-958F13F557D4}" presName="comp" presStyleCnt="0"/>
      <dgm:spPr/>
    </dgm:pt>
    <dgm:pt modelId="{0D7578A2-1AF3-4E1E-9CAE-3B56FB01C8B2}" type="pres">
      <dgm:prSet presAssocID="{2D4ED72A-55A5-4FDA-8C9E-958F13F557D4}" presName="box" presStyleLbl="node1" presStyleIdx="0" presStyleCnt="2"/>
      <dgm:spPr/>
    </dgm:pt>
    <dgm:pt modelId="{71A8C6F6-47ED-45C5-A9E6-1894CC52B73E}" type="pres">
      <dgm:prSet presAssocID="{2D4ED72A-55A5-4FDA-8C9E-958F13F557D4}" presName="img" presStyleLbl="fgImgPlace1" presStyleIdx="0" presStyleCnt="2"/>
      <dgm:spPr>
        <a:blipFill rotWithShape="0">
          <a:blip xmlns:r="http://schemas.openxmlformats.org/officeDocument/2006/relationships" r:embed="rId1"/>
          <a:stretch>
            <a:fillRect/>
          </a:stretch>
        </a:blipFill>
      </dgm:spPr>
    </dgm:pt>
    <dgm:pt modelId="{3CA0028F-DA0A-4C0C-9446-C78B2370FD84}" type="pres">
      <dgm:prSet presAssocID="{2D4ED72A-55A5-4FDA-8C9E-958F13F557D4}" presName="text" presStyleLbl="node1" presStyleIdx="0" presStyleCnt="2">
        <dgm:presLayoutVars>
          <dgm:bulletEnabled val="1"/>
        </dgm:presLayoutVars>
      </dgm:prSet>
      <dgm:spPr/>
    </dgm:pt>
    <dgm:pt modelId="{72AC698D-4551-4394-96B7-54F64FD0F96E}" type="pres">
      <dgm:prSet presAssocID="{0B7B15FE-BF53-4DE9-9B84-3B88AA9CF1D2}" presName="spacer" presStyleCnt="0"/>
      <dgm:spPr/>
    </dgm:pt>
    <dgm:pt modelId="{00365550-74EF-4225-9876-6DA9D73A2AD9}" type="pres">
      <dgm:prSet presAssocID="{143510C3-BAF4-4FA4-B0E8-1F4CE299B297}" presName="comp" presStyleCnt="0"/>
      <dgm:spPr/>
    </dgm:pt>
    <dgm:pt modelId="{41B6CF92-7F9A-436A-BCE7-1BBEF07ED2E9}" type="pres">
      <dgm:prSet presAssocID="{143510C3-BAF4-4FA4-B0E8-1F4CE299B297}" presName="box" presStyleLbl="node1" presStyleIdx="1" presStyleCnt="2"/>
      <dgm:spPr/>
    </dgm:pt>
    <dgm:pt modelId="{4F597DD0-1356-434F-8878-FBF21EE5F907}" type="pres">
      <dgm:prSet presAssocID="{143510C3-BAF4-4FA4-B0E8-1F4CE299B297}" presName="img" presStyleLbl="fgImgPlace1" presStyleIdx="1" presStyleCnt="2"/>
      <dgm:spPr>
        <a:blipFill rotWithShape="0">
          <a:blip xmlns:r="http://schemas.openxmlformats.org/officeDocument/2006/relationships" r:embed="rId2"/>
          <a:stretch>
            <a:fillRect/>
          </a:stretch>
        </a:blipFill>
      </dgm:spPr>
    </dgm:pt>
    <dgm:pt modelId="{2D010B84-6DDC-4CBF-B105-E4E12DB8F8C5}" type="pres">
      <dgm:prSet presAssocID="{143510C3-BAF4-4FA4-B0E8-1F4CE299B297}" presName="text" presStyleLbl="node1" presStyleIdx="1" presStyleCnt="2">
        <dgm:presLayoutVars>
          <dgm:bulletEnabled val="1"/>
        </dgm:presLayoutVars>
      </dgm:prSet>
      <dgm:spPr/>
    </dgm:pt>
  </dgm:ptLst>
  <dgm:cxnLst>
    <dgm:cxn modelId="{D5F8C614-95A5-4AB3-B247-5771D6B1EB08}" srcId="{143510C3-BAF4-4FA4-B0E8-1F4CE299B297}" destId="{39DBA526-8428-48E1-8567-A286D92C8729}" srcOrd="0" destOrd="0" parTransId="{307882C7-EC90-454E-9696-38BA4635AB99}" sibTransId="{563937AE-1A11-49F0-9752-E22C4A49CF73}"/>
    <dgm:cxn modelId="{50F5EB17-4CA7-4085-94AF-1EB14048D6C2}" type="presOf" srcId="{143510C3-BAF4-4FA4-B0E8-1F4CE299B297}" destId="{41B6CF92-7F9A-436A-BCE7-1BBEF07ED2E9}" srcOrd="0" destOrd="0" presId="urn:microsoft.com/office/officeart/2005/8/layout/vList4#5"/>
    <dgm:cxn modelId="{58F5531C-B984-440E-A81D-1FFF5CAB8E18}" type="presOf" srcId="{2D4ED72A-55A5-4FDA-8C9E-958F13F557D4}" destId="{0D7578A2-1AF3-4E1E-9CAE-3B56FB01C8B2}" srcOrd="0" destOrd="0" presId="urn:microsoft.com/office/officeart/2005/8/layout/vList4#5"/>
    <dgm:cxn modelId="{6171CE25-C16B-4772-9975-2DCC8D6BE7BE}" srcId="{2A2A1C59-5FCA-48BF-A8F2-A5F86E62DCFF}" destId="{143510C3-BAF4-4FA4-B0E8-1F4CE299B297}" srcOrd="1" destOrd="0" parTransId="{108B7424-3652-4CBF-A707-1A6BA9AA1F3E}" sibTransId="{71435935-B592-432D-9918-77B9632EADA0}"/>
    <dgm:cxn modelId="{37BF0074-BAA0-4013-ABB5-CB791F8BA303}" type="presOf" srcId="{39DBA526-8428-48E1-8567-A286D92C8729}" destId="{41B6CF92-7F9A-436A-BCE7-1BBEF07ED2E9}" srcOrd="0" destOrd="1" presId="urn:microsoft.com/office/officeart/2005/8/layout/vList4#5"/>
    <dgm:cxn modelId="{0701445A-D37A-4647-8FB5-CB90FB33414D}" type="presOf" srcId="{2A2A1C59-5FCA-48BF-A8F2-A5F86E62DCFF}" destId="{DCE933BE-8F1E-485A-ADF0-3627CCA579A8}" srcOrd="0" destOrd="0" presId="urn:microsoft.com/office/officeart/2005/8/layout/vList4#5"/>
    <dgm:cxn modelId="{B4A9687B-6C36-475D-9358-4ABE401453D8}" type="presOf" srcId="{2D4ED72A-55A5-4FDA-8C9E-958F13F557D4}" destId="{3CA0028F-DA0A-4C0C-9446-C78B2370FD84}" srcOrd="1" destOrd="0" presId="urn:microsoft.com/office/officeart/2005/8/layout/vList4#5"/>
    <dgm:cxn modelId="{19A05F9D-060E-4652-96E2-89716FFF73EC}" type="presOf" srcId="{39DBA526-8428-48E1-8567-A286D92C8729}" destId="{2D010B84-6DDC-4CBF-B105-E4E12DB8F8C5}" srcOrd="1" destOrd="1" presId="urn:microsoft.com/office/officeart/2005/8/layout/vList4#5"/>
    <dgm:cxn modelId="{3C8F2BD3-A0BE-496B-8A08-26FCFA725E42}" srcId="{2A2A1C59-5FCA-48BF-A8F2-A5F86E62DCFF}" destId="{2D4ED72A-55A5-4FDA-8C9E-958F13F557D4}" srcOrd="0" destOrd="0" parTransId="{C7A64A82-7CD8-4E6E-A3AF-0D24F463A44C}" sibTransId="{0B7B15FE-BF53-4DE9-9B84-3B88AA9CF1D2}"/>
    <dgm:cxn modelId="{4B4E0EE6-76A4-4784-BAA1-A9F7EC8FAD56}" type="presOf" srcId="{143510C3-BAF4-4FA4-B0E8-1F4CE299B297}" destId="{2D010B84-6DDC-4CBF-B105-E4E12DB8F8C5}" srcOrd="1" destOrd="0" presId="urn:microsoft.com/office/officeart/2005/8/layout/vList4#5"/>
    <dgm:cxn modelId="{60843183-FCB6-4CD8-A014-303A26790E95}" type="presParOf" srcId="{DCE933BE-8F1E-485A-ADF0-3627CCA579A8}" destId="{C566AF35-6BFA-434B-B7B7-861F19B29294}" srcOrd="0" destOrd="0" presId="urn:microsoft.com/office/officeart/2005/8/layout/vList4#5"/>
    <dgm:cxn modelId="{D6C03764-619D-48BA-B53E-A0BFCBFE567A}" type="presParOf" srcId="{C566AF35-6BFA-434B-B7B7-861F19B29294}" destId="{0D7578A2-1AF3-4E1E-9CAE-3B56FB01C8B2}" srcOrd="0" destOrd="0" presId="urn:microsoft.com/office/officeart/2005/8/layout/vList4#5"/>
    <dgm:cxn modelId="{0518CCB1-DA69-439E-8C33-AB6928961453}" type="presParOf" srcId="{C566AF35-6BFA-434B-B7B7-861F19B29294}" destId="{71A8C6F6-47ED-45C5-A9E6-1894CC52B73E}" srcOrd="1" destOrd="0" presId="urn:microsoft.com/office/officeart/2005/8/layout/vList4#5"/>
    <dgm:cxn modelId="{4B4A5220-D2E7-430B-9822-EE4C9B2B3C23}" type="presParOf" srcId="{C566AF35-6BFA-434B-B7B7-861F19B29294}" destId="{3CA0028F-DA0A-4C0C-9446-C78B2370FD84}" srcOrd="2" destOrd="0" presId="urn:microsoft.com/office/officeart/2005/8/layout/vList4#5"/>
    <dgm:cxn modelId="{B7FE0AF2-04E1-42E2-9C24-C50972858282}" type="presParOf" srcId="{DCE933BE-8F1E-485A-ADF0-3627CCA579A8}" destId="{72AC698D-4551-4394-96B7-54F64FD0F96E}" srcOrd="1" destOrd="0" presId="urn:microsoft.com/office/officeart/2005/8/layout/vList4#5"/>
    <dgm:cxn modelId="{35B52045-41C7-433F-972F-C364EA9DFF01}" type="presParOf" srcId="{DCE933BE-8F1E-485A-ADF0-3627CCA579A8}" destId="{00365550-74EF-4225-9876-6DA9D73A2AD9}" srcOrd="2" destOrd="0" presId="urn:microsoft.com/office/officeart/2005/8/layout/vList4#5"/>
    <dgm:cxn modelId="{2D0A2D84-CE8B-425F-8F67-73DB3B3DAC2A}" type="presParOf" srcId="{00365550-74EF-4225-9876-6DA9D73A2AD9}" destId="{41B6CF92-7F9A-436A-BCE7-1BBEF07ED2E9}" srcOrd="0" destOrd="0" presId="urn:microsoft.com/office/officeart/2005/8/layout/vList4#5"/>
    <dgm:cxn modelId="{184E8DFA-AF4C-4557-9108-AD647CC3474F}" type="presParOf" srcId="{00365550-74EF-4225-9876-6DA9D73A2AD9}" destId="{4F597DD0-1356-434F-8878-FBF21EE5F907}" srcOrd="1" destOrd="0" presId="urn:microsoft.com/office/officeart/2005/8/layout/vList4#5"/>
    <dgm:cxn modelId="{6A68C688-598F-436E-BA05-A69C493F0767}" type="presParOf" srcId="{00365550-74EF-4225-9876-6DA9D73A2AD9}" destId="{2D010B84-6DDC-4CBF-B105-E4E12DB8F8C5}" srcOrd="2" destOrd="0" presId="urn:microsoft.com/office/officeart/2005/8/layout/vList4#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CC1104-413A-4E60-B58C-36E4B61EA8EA}" type="doc">
      <dgm:prSet loTypeId="urn:microsoft.com/office/officeart/2005/8/layout/vList4#6" loCatId="list" qsTypeId="urn:microsoft.com/office/officeart/2005/8/quickstyle/simple5" qsCatId="simple" csTypeId="urn:microsoft.com/office/officeart/2005/8/colors/colorful3" csCatId="colorful" phldr="1"/>
      <dgm:spPr/>
      <dgm:t>
        <a:bodyPr/>
        <a:lstStyle/>
        <a:p>
          <a:endParaRPr lang="it-IT"/>
        </a:p>
      </dgm:t>
    </dgm:pt>
    <dgm:pt modelId="{5D6F326C-E672-4636-BF66-31BE5043D4D6}">
      <dgm:prSet/>
      <dgm:spPr/>
      <dgm:t>
        <a:bodyPr/>
        <a:lstStyle/>
        <a:p>
          <a:pPr rtl="0"/>
          <a:r>
            <a:rPr lang="it-IT" dirty="0"/>
            <a:t>A – fuochi di materie </a:t>
          </a:r>
          <a:r>
            <a:rPr lang="it-IT" b="1" dirty="0"/>
            <a:t>solide</a:t>
          </a:r>
          <a:r>
            <a:rPr lang="it-IT" dirty="0"/>
            <a:t>, generalmente di natura organica, la cui combustione normalmente avviene con produzione di braci (legno, carbone, carta, tessuto, gomma, etc.).</a:t>
          </a:r>
        </a:p>
      </dgm:t>
    </dgm:pt>
    <dgm:pt modelId="{FE379C44-ACA3-4F5F-892A-BFBB4C13C921}" type="parTrans" cxnId="{0A38AAEC-94C2-485D-AC28-FFB41488661A}">
      <dgm:prSet/>
      <dgm:spPr/>
      <dgm:t>
        <a:bodyPr/>
        <a:lstStyle/>
        <a:p>
          <a:endParaRPr lang="it-IT"/>
        </a:p>
      </dgm:t>
    </dgm:pt>
    <dgm:pt modelId="{417646E9-E620-4317-AB5C-9E0FDA81F61D}" type="sibTrans" cxnId="{0A38AAEC-94C2-485D-AC28-FFB41488661A}">
      <dgm:prSet/>
      <dgm:spPr/>
      <dgm:t>
        <a:bodyPr/>
        <a:lstStyle/>
        <a:p>
          <a:endParaRPr lang="it-IT"/>
        </a:p>
      </dgm:t>
    </dgm:pt>
    <dgm:pt modelId="{84992AEE-A919-4C37-9B85-BF136DA60A5E}">
      <dgm:prSet/>
      <dgm:spPr/>
      <dgm:t>
        <a:bodyPr/>
        <a:lstStyle/>
        <a:p>
          <a:pPr rtl="0"/>
          <a:r>
            <a:rPr lang="it-IT" dirty="0"/>
            <a:t>C – fuochi di </a:t>
          </a:r>
          <a:r>
            <a:rPr lang="it-IT" b="1" dirty="0"/>
            <a:t>gas </a:t>
          </a:r>
          <a:r>
            <a:rPr lang="it-IT" dirty="0"/>
            <a:t>(metano, propano, GPL, acetilene, idrogeno etc.).</a:t>
          </a:r>
        </a:p>
      </dgm:t>
    </dgm:pt>
    <dgm:pt modelId="{44357B12-23BA-46AC-868C-CEE6417485AE}" type="parTrans" cxnId="{5AEB119A-30AF-4817-B2AC-26162C7B6016}">
      <dgm:prSet/>
      <dgm:spPr/>
      <dgm:t>
        <a:bodyPr/>
        <a:lstStyle/>
        <a:p>
          <a:endParaRPr lang="it-IT"/>
        </a:p>
      </dgm:t>
    </dgm:pt>
    <dgm:pt modelId="{8EEA72B5-468A-487C-B0BC-0569D2042C53}" type="sibTrans" cxnId="{5AEB119A-30AF-4817-B2AC-26162C7B6016}">
      <dgm:prSet/>
      <dgm:spPr/>
      <dgm:t>
        <a:bodyPr/>
        <a:lstStyle/>
        <a:p>
          <a:endParaRPr lang="it-IT"/>
        </a:p>
      </dgm:t>
    </dgm:pt>
    <dgm:pt modelId="{20CF8A6A-5B0C-47A6-BAB8-C76E932231A9}">
      <dgm:prSet/>
      <dgm:spPr/>
      <dgm:t>
        <a:bodyPr/>
        <a:lstStyle/>
        <a:p>
          <a:pPr rtl="0"/>
          <a:r>
            <a:rPr lang="it-IT" dirty="0"/>
            <a:t>D – fuochi di metalli e </a:t>
          </a:r>
          <a:r>
            <a:rPr lang="it-IT" b="1" dirty="0"/>
            <a:t>sostanze chimiche</a:t>
          </a:r>
          <a:r>
            <a:rPr lang="it-IT" dirty="0"/>
            <a:t> (alluminio, magnesio, sodio, potassio, calcio etc.) – in polveri finemente suddivise.</a:t>
          </a:r>
        </a:p>
      </dgm:t>
    </dgm:pt>
    <dgm:pt modelId="{E4A67A4D-A881-4E91-B4B7-A270F38A6843}" type="parTrans" cxnId="{88533695-66C1-490D-A19E-0C8F90F09C5B}">
      <dgm:prSet/>
      <dgm:spPr/>
      <dgm:t>
        <a:bodyPr/>
        <a:lstStyle/>
        <a:p>
          <a:endParaRPr lang="it-IT"/>
        </a:p>
      </dgm:t>
    </dgm:pt>
    <dgm:pt modelId="{FE62406F-E447-4DCE-B979-22C5EDB3A4AC}" type="sibTrans" cxnId="{88533695-66C1-490D-A19E-0C8F90F09C5B}">
      <dgm:prSet/>
      <dgm:spPr/>
      <dgm:t>
        <a:bodyPr/>
        <a:lstStyle/>
        <a:p>
          <a:endParaRPr lang="it-IT"/>
        </a:p>
      </dgm:t>
    </dgm:pt>
    <dgm:pt modelId="{D6D140E0-8A40-4C57-8F22-6FBA07073B6C}">
      <dgm:prSet/>
      <dgm:spPr/>
      <dgm:t>
        <a:bodyPr/>
        <a:lstStyle/>
        <a:p>
          <a:r>
            <a:rPr lang="it-IT" dirty="0"/>
            <a:t>B – fuochi di </a:t>
          </a:r>
          <a:r>
            <a:rPr lang="it-IT" b="1" dirty="0"/>
            <a:t>liquidi</a:t>
          </a:r>
          <a:r>
            <a:rPr lang="it-IT" dirty="0"/>
            <a:t> o di solidi che possono liquefare (petrolio, olio combustibile, benzina, alcool etc.).</a:t>
          </a:r>
        </a:p>
      </dgm:t>
    </dgm:pt>
    <dgm:pt modelId="{495D3240-3599-4144-9EE0-4FA58EAA31D2}" type="parTrans" cxnId="{F8FB9FFE-CCEC-43BE-90DC-FF4C3A29E991}">
      <dgm:prSet/>
      <dgm:spPr/>
      <dgm:t>
        <a:bodyPr/>
        <a:lstStyle/>
        <a:p>
          <a:endParaRPr lang="it-IT"/>
        </a:p>
      </dgm:t>
    </dgm:pt>
    <dgm:pt modelId="{87929A60-AB95-43B2-8255-06EC2F61B8F5}" type="sibTrans" cxnId="{F8FB9FFE-CCEC-43BE-90DC-FF4C3A29E991}">
      <dgm:prSet/>
      <dgm:spPr/>
      <dgm:t>
        <a:bodyPr/>
        <a:lstStyle/>
        <a:p>
          <a:endParaRPr lang="it-IT"/>
        </a:p>
      </dgm:t>
    </dgm:pt>
    <dgm:pt modelId="{BF2A1075-9FA1-4816-995C-E84EBB2FFD0F}" type="pres">
      <dgm:prSet presAssocID="{FACC1104-413A-4E60-B58C-36E4B61EA8EA}" presName="linear" presStyleCnt="0">
        <dgm:presLayoutVars>
          <dgm:dir/>
          <dgm:resizeHandles val="exact"/>
        </dgm:presLayoutVars>
      </dgm:prSet>
      <dgm:spPr/>
    </dgm:pt>
    <dgm:pt modelId="{998D815B-A7D8-4C1C-851E-E8EDDBFEC94E}" type="pres">
      <dgm:prSet presAssocID="{5D6F326C-E672-4636-BF66-31BE5043D4D6}" presName="comp" presStyleCnt="0"/>
      <dgm:spPr/>
    </dgm:pt>
    <dgm:pt modelId="{24BD712D-539C-42A3-8EDC-2172BB7C5EBB}" type="pres">
      <dgm:prSet presAssocID="{5D6F326C-E672-4636-BF66-31BE5043D4D6}" presName="box" presStyleLbl="node1" presStyleIdx="0" presStyleCnt="4"/>
      <dgm:spPr/>
    </dgm:pt>
    <dgm:pt modelId="{C2B416B6-461E-48EC-A20D-30EDF207ABBC}" type="pres">
      <dgm:prSet presAssocID="{5D6F326C-E672-4636-BF66-31BE5043D4D6}" presName="img" presStyleLbl="fgImgPlace1" presStyleIdx="0" presStyleCnt="4"/>
      <dgm:spPr>
        <a:blipFill rotWithShape="0">
          <a:blip xmlns:r="http://schemas.openxmlformats.org/officeDocument/2006/relationships" r:embed="rId1"/>
          <a:stretch>
            <a:fillRect/>
          </a:stretch>
        </a:blipFill>
      </dgm:spPr>
    </dgm:pt>
    <dgm:pt modelId="{B6969AEC-EBD2-4CB1-9EBD-3057D490A223}" type="pres">
      <dgm:prSet presAssocID="{5D6F326C-E672-4636-BF66-31BE5043D4D6}" presName="text" presStyleLbl="node1" presStyleIdx="0" presStyleCnt="4">
        <dgm:presLayoutVars>
          <dgm:bulletEnabled val="1"/>
        </dgm:presLayoutVars>
      </dgm:prSet>
      <dgm:spPr/>
    </dgm:pt>
    <dgm:pt modelId="{8FC5691F-A174-4964-8B5F-9B8A8E477E92}" type="pres">
      <dgm:prSet presAssocID="{417646E9-E620-4317-AB5C-9E0FDA81F61D}" presName="spacer" presStyleCnt="0"/>
      <dgm:spPr/>
    </dgm:pt>
    <dgm:pt modelId="{90B70D20-7770-4738-84DC-BA22B6288628}" type="pres">
      <dgm:prSet presAssocID="{D6D140E0-8A40-4C57-8F22-6FBA07073B6C}" presName="comp" presStyleCnt="0"/>
      <dgm:spPr/>
    </dgm:pt>
    <dgm:pt modelId="{2E1E9EF3-4B57-4ABB-991F-ED61FD363E9C}" type="pres">
      <dgm:prSet presAssocID="{D6D140E0-8A40-4C57-8F22-6FBA07073B6C}" presName="box" presStyleLbl="node1" presStyleIdx="1" presStyleCnt="4"/>
      <dgm:spPr/>
    </dgm:pt>
    <dgm:pt modelId="{0CD47701-C716-4AD0-B141-DBFD46E07AD1}" type="pres">
      <dgm:prSet presAssocID="{D6D140E0-8A40-4C57-8F22-6FBA07073B6C}" presName="img" presStyleLbl="fgImgPlace1" presStyleIdx="1" presStyleCnt="4"/>
      <dgm:spPr>
        <a:blipFill rotWithShape="0">
          <a:blip xmlns:r="http://schemas.openxmlformats.org/officeDocument/2006/relationships" r:embed="rId2"/>
          <a:stretch>
            <a:fillRect/>
          </a:stretch>
        </a:blipFill>
      </dgm:spPr>
    </dgm:pt>
    <dgm:pt modelId="{1BC3F3B1-88E4-4BAE-AA7B-84C368BB1258}" type="pres">
      <dgm:prSet presAssocID="{D6D140E0-8A40-4C57-8F22-6FBA07073B6C}" presName="text" presStyleLbl="node1" presStyleIdx="1" presStyleCnt="4">
        <dgm:presLayoutVars>
          <dgm:bulletEnabled val="1"/>
        </dgm:presLayoutVars>
      </dgm:prSet>
      <dgm:spPr/>
    </dgm:pt>
    <dgm:pt modelId="{9A46B05A-C5A4-469D-A824-B885F6447258}" type="pres">
      <dgm:prSet presAssocID="{87929A60-AB95-43B2-8255-06EC2F61B8F5}" presName="spacer" presStyleCnt="0"/>
      <dgm:spPr/>
    </dgm:pt>
    <dgm:pt modelId="{4F33EB62-4EE3-44BA-A44A-0B1CD6E5FDE7}" type="pres">
      <dgm:prSet presAssocID="{84992AEE-A919-4C37-9B85-BF136DA60A5E}" presName="comp" presStyleCnt="0"/>
      <dgm:spPr/>
    </dgm:pt>
    <dgm:pt modelId="{919EFF05-92D4-4E28-B1B6-0C0C74E25858}" type="pres">
      <dgm:prSet presAssocID="{84992AEE-A919-4C37-9B85-BF136DA60A5E}" presName="box" presStyleLbl="node1" presStyleIdx="2" presStyleCnt="4"/>
      <dgm:spPr/>
    </dgm:pt>
    <dgm:pt modelId="{EB02D1FC-7BF8-465D-8A59-19729EE82897}" type="pres">
      <dgm:prSet presAssocID="{84992AEE-A919-4C37-9B85-BF136DA60A5E}" presName="img" presStyleLbl="fgImgPlace1" presStyleIdx="2" presStyleCnt="4"/>
      <dgm:spPr>
        <a:blipFill rotWithShape="0">
          <a:blip xmlns:r="http://schemas.openxmlformats.org/officeDocument/2006/relationships" r:embed="rId3"/>
          <a:stretch>
            <a:fillRect/>
          </a:stretch>
        </a:blipFill>
      </dgm:spPr>
    </dgm:pt>
    <dgm:pt modelId="{90EE7AD8-39A2-4EE7-962C-6F5948DA4D6B}" type="pres">
      <dgm:prSet presAssocID="{84992AEE-A919-4C37-9B85-BF136DA60A5E}" presName="text" presStyleLbl="node1" presStyleIdx="2" presStyleCnt="4">
        <dgm:presLayoutVars>
          <dgm:bulletEnabled val="1"/>
        </dgm:presLayoutVars>
      </dgm:prSet>
      <dgm:spPr/>
    </dgm:pt>
    <dgm:pt modelId="{078E00A6-75F6-4E02-8EB0-58FA58FCD6E9}" type="pres">
      <dgm:prSet presAssocID="{8EEA72B5-468A-487C-B0BC-0569D2042C53}" presName="spacer" presStyleCnt="0"/>
      <dgm:spPr/>
    </dgm:pt>
    <dgm:pt modelId="{CC8E877C-AE86-431F-93B9-13A192D6DD91}" type="pres">
      <dgm:prSet presAssocID="{20CF8A6A-5B0C-47A6-BAB8-C76E932231A9}" presName="comp" presStyleCnt="0"/>
      <dgm:spPr/>
    </dgm:pt>
    <dgm:pt modelId="{A79B1170-9120-44BA-80A3-965F500B7AEC}" type="pres">
      <dgm:prSet presAssocID="{20CF8A6A-5B0C-47A6-BAB8-C76E932231A9}" presName="box" presStyleLbl="node1" presStyleIdx="3" presStyleCnt="4"/>
      <dgm:spPr/>
    </dgm:pt>
    <dgm:pt modelId="{074EF9FD-2E2C-402B-A0B0-0B5BCC5860FB}" type="pres">
      <dgm:prSet presAssocID="{20CF8A6A-5B0C-47A6-BAB8-C76E932231A9}" presName="img" presStyleLbl="fgImgPlace1" presStyleIdx="3" presStyleCnt="4"/>
      <dgm:spPr>
        <a:blipFill rotWithShape="0">
          <a:blip xmlns:r="http://schemas.openxmlformats.org/officeDocument/2006/relationships" r:embed="rId4"/>
          <a:stretch>
            <a:fillRect/>
          </a:stretch>
        </a:blipFill>
      </dgm:spPr>
    </dgm:pt>
    <dgm:pt modelId="{FDE80004-3603-44E1-95B6-4B579C968DCC}" type="pres">
      <dgm:prSet presAssocID="{20CF8A6A-5B0C-47A6-BAB8-C76E932231A9}" presName="text" presStyleLbl="node1" presStyleIdx="3" presStyleCnt="4">
        <dgm:presLayoutVars>
          <dgm:bulletEnabled val="1"/>
        </dgm:presLayoutVars>
      </dgm:prSet>
      <dgm:spPr/>
    </dgm:pt>
  </dgm:ptLst>
  <dgm:cxnLst>
    <dgm:cxn modelId="{73D23108-4A20-48C4-AE56-A5F2521701EF}" type="presOf" srcId="{20CF8A6A-5B0C-47A6-BAB8-C76E932231A9}" destId="{FDE80004-3603-44E1-95B6-4B579C968DCC}" srcOrd="1" destOrd="0" presId="urn:microsoft.com/office/officeart/2005/8/layout/vList4#6"/>
    <dgm:cxn modelId="{E29F4108-7B61-40C3-8D84-964539C0BA2D}" type="presOf" srcId="{84992AEE-A919-4C37-9B85-BF136DA60A5E}" destId="{919EFF05-92D4-4E28-B1B6-0C0C74E25858}" srcOrd="0" destOrd="0" presId="urn:microsoft.com/office/officeart/2005/8/layout/vList4#6"/>
    <dgm:cxn modelId="{41707F1E-BDFC-47FB-9C79-6D7F88A4FDAC}" type="presOf" srcId="{5D6F326C-E672-4636-BF66-31BE5043D4D6}" destId="{24BD712D-539C-42A3-8EDC-2172BB7C5EBB}" srcOrd="0" destOrd="0" presId="urn:microsoft.com/office/officeart/2005/8/layout/vList4#6"/>
    <dgm:cxn modelId="{56412E4D-59D2-42E3-BDC4-7B2FD0C923B6}" type="presOf" srcId="{D6D140E0-8A40-4C57-8F22-6FBA07073B6C}" destId="{1BC3F3B1-88E4-4BAE-AA7B-84C368BB1258}" srcOrd="1" destOrd="0" presId="urn:microsoft.com/office/officeart/2005/8/layout/vList4#6"/>
    <dgm:cxn modelId="{ECD1368C-D118-4F14-8BEE-9DA762BC3CC4}" type="presOf" srcId="{D6D140E0-8A40-4C57-8F22-6FBA07073B6C}" destId="{2E1E9EF3-4B57-4ABB-991F-ED61FD363E9C}" srcOrd="0" destOrd="0" presId="urn:microsoft.com/office/officeart/2005/8/layout/vList4#6"/>
    <dgm:cxn modelId="{88533695-66C1-490D-A19E-0C8F90F09C5B}" srcId="{FACC1104-413A-4E60-B58C-36E4B61EA8EA}" destId="{20CF8A6A-5B0C-47A6-BAB8-C76E932231A9}" srcOrd="3" destOrd="0" parTransId="{E4A67A4D-A881-4E91-B4B7-A270F38A6843}" sibTransId="{FE62406F-E447-4DCE-B979-22C5EDB3A4AC}"/>
    <dgm:cxn modelId="{5AEB119A-30AF-4817-B2AC-26162C7B6016}" srcId="{FACC1104-413A-4E60-B58C-36E4B61EA8EA}" destId="{84992AEE-A919-4C37-9B85-BF136DA60A5E}" srcOrd="2" destOrd="0" parTransId="{44357B12-23BA-46AC-868C-CEE6417485AE}" sibTransId="{8EEA72B5-468A-487C-B0BC-0569D2042C53}"/>
    <dgm:cxn modelId="{521632BB-6DAA-4789-AEC2-5FE3D4C73F8B}" type="presOf" srcId="{20CF8A6A-5B0C-47A6-BAB8-C76E932231A9}" destId="{A79B1170-9120-44BA-80A3-965F500B7AEC}" srcOrd="0" destOrd="0" presId="urn:microsoft.com/office/officeart/2005/8/layout/vList4#6"/>
    <dgm:cxn modelId="{848710CD-B147-42B7-AECC-E70906C0D005}" type="presOf" srcId="{5D6F326C-E672-4636-BF66-31BE5043D4D6}" destId="{B6969AEC-EBD2-4CB1-9EBD-3057D490A223}" srcOrd="1" destOrd="0" presId="urn:microsoft.com/office/officeart/2005/8/layout/vList4#6"/>
    <dgm:cxn modelId="{25469EDD-621D-47FC-BDEB-93A22E93B4A1}" type="presOf" srcId="{FACC1104-413A-4E60-B58C-36E4B61EA8EA}" destId="{BF2A1075-9FA1-4816-995C-E84EBB2FFD0F}" srcOrd="0" destOrd="0" presId="urn:microsoft.com/office/officeart/2005/8/layout/vList4#6"/>
    <dgm:cxn modelId="{09BF06EB-B9AB-4793-9FCB-675E220718D0}" type="presOf" srcId="{84992AEE-A919-4C37-9B85-BF136DA60A5E}" destId="{90EE7AD8-39A2-4EE7-962C-6F5948DA4D6B}" srcOrd="1" destOrd="0" presId="urn:microsoft.com/office/officeart/2005/8/layout/vList4#6"/>
    <dgm:cxn modelId="{0A38AAEC-94C2-485D-AC28-FFB41488661A}" srcId="{FACC1104-413A-4E60-B58C-36E4B61EA8EA}" destId="{5D6F326C-E672-4636-BF66-31BE5043D4D6}" srcOrd="0" destOrd="0" parTransId="{FE379C44-ACA3-4F5F-892A-BFBB4C13C921}" sibTransId="{417646E9-E620-4317-AB5C-9E0FDA81F61D}"/>
    <dgm:cxn modelId="{F8FB9FFE-CCEC-43BE-90DC-FF4C3A29E991}" srcId="{FACC1104-413A-4E60-B58C-36E4B61EA8EA}" destId="{D6D140E0-8A40-4C57-8F22-6FBA07073B6C}" srcOrd="1" destOrd="0" parTransId="{495D3240-3599-4144-9EE0-4FA58EAA31D2}" sibTransId="{87929A60-AB95-43B2-8255-06EC2F61B8F5}"/>
    <dgm:cxn modelId="{01FC0DE7-54A9-490B-95AD-034856FB2897}" type="presParOf" srcId="{BF2A1075-9FA1-4816-995C-E84EBB2FFD0F}" destId="{998D815B-A7D8-4C1C-851E-E8EDDBFEC94E}" srcOrd="0" destOrd="0" presId="urn:microsoft.com/office/officeart/2005/8/layout/vList4#6"/>
    <dgm:cxn modelId="{AA80B1CD-F793-411C-B07D-1F279431E3F5}" type="presParOf" srcId="{998D815B-A7D8-4C1C-851E-E8EDDBFEC94E}" destId="{24BD712D-539C-42A3-8EDC-2172BB7C5EBB}" srcOrd="0" destOrd="0" presId="urn:microsoft.com/office/officeart/2005/8/layout/vList4#6"/>
    <dgm:cxn modelId="{CDA29E0C-A533-48D0-A24B-998CA142F311}" type="presParOf" srcId="{998D815B-A7D8-4C1C-851E-E8EDDBFEC94E}" destId="{C2B416B6-461E-48EC-A20D-30EDF207ABBC}" srcOrd="1" destOrd="0" presId="urn:microsoft.com/office/officeart/2005/8/layout/vList4#6"/>
    <dgm:cxn modelId="{DB8CA2D4-545A-434B-9BBC-126E4490D4DC}" type="presParOf" srcId="{998D815B-A7D8-4C1C-851E-E8EDDBFEC94E}" destId="{B6969AEC-EBD2-4CB1-9EBD-3057D490A223}" srcOrd="2" destOrd="0" presId="urn:microsoft.com/office/officeart/2005/8/layout/vList4#6"/>
    <dgm:cxn modelId="{04E350B0-9F93-4C5A-B559-C01CED554E22}" type="presParOf" srcId="{BF2A1075-9FA1-4816-995C-E84EBB2FFD0F}" destId="{8FC5691F-A174-4964-8B5F-9B8A8E477E92}" srcOrd="1" destOrd="0" presId="urn:microsoft.com/office/officeart/2005/8/layout/vList4#6"/>
    <dgm:cxn modelId="{7EB51A67-D9A8-4CCA-B3D5-49D5D68519C3}" type="presParOf" srcId="{BF2A1075-9FA1-4816-995C-E84EBB2FFD0F}" destId="{90B70D20-7770-4738-84DC-BA22B6288628}" srcOrd="2" destOrd="0" presId="urn:microsoft.com/office/officeart/2005/8/layout/vList4#6"/>
    <dgm:cxn modelId="{50817975-FE88-421B-B142-4AEEF44B7949}" type="presParOf" srcId="{90B70D20-7770-4738-84DC-BA22B6288628}" destId="{2E1E9EF3-4B57-4ABB-991F-ED61FD363E9C}" srcOrd="0" destOrd="0" presId="urn:microsoft.com/office/officeart/2005/8/layout/vList4#6"/>
    <dgm:cxn modelId="{9FCB960C-A574-4F1F-9B0B-BD79F250908C}" type="presParOf" srcId="{90B70D20-7770-4738-84DC-BA22B6288628}" destId="{0CD47701-C716-4AD0-B141-DBFD46E07AD1}" srcOrd="1" destOrd="0" presId="urn:microsoft.com/office/officeart/2005/8/layout/vList4#6"/>
    <dgm:cxn modelId="{7A9F7DC4-ABD5-413C-A2BE-2B5C4DE98486}" type="presParOf" srcId="{90B70D20-7770-4738-84DC-BA22B6288628}" destId="{1BC3F3B1-88E4-4BAE-AA7B-84C368BB1258}" srcOrd="2" destOrd="0" presId="urn:microsoft.com/office/officeart/2005/8/layout/vList4#6"/>
    <dgm:cxn modelId="{8B2C6118-CDCD-43DB-BAAC-4B8CA6A464CF}" type="presParOf" srcId="{BF2A1075-9FA1-4816-995C-E84EBB2FFD0F}" destId="{9A46B05A-C5A4-469D-A824-B885F6447258}" srcOrd="3" destOrd="0" presId="urn:microsoft.com/office/officeart/2005/8/layout/vList4#6"/>
    <dgm:cxn modelId="{AB990685-AE8E-4033-885B-4F0DF7D57D41}" type="presParOf" srcId="{BF2A1075-9FA1-4816-995C-E84EBB2FFD0F}" destId="{4F33EB62-4EE3-44BA-A44A-0B1CD6E5FDE7}" srcOrd="4" destOrd="0" presId="urn:microsoft.com/office/officeart/2005/8/layout/vList4#6"/>
    <dgm:cxn modelId="{9E60FEE6-68C7-4990-AAF8-38F4989B1AF3}" type="presParOf" srcId="{4F33EB62-4EE3-44BA-A44A-0B1CD6E5FDE7}" destId="{919EFF05-92D4-4E28-B1B6-0C0C74E25858}" srcOrd="0" destOrd="0" presId="urn:microsoft.com/office/officeart/2005/8/layout/vList4#6"/>
    <dgm:cxn modelId="{46692DF5-2134-4E03-B65B-9B8AD7E8F00B}" type="presParOf" srcId="{4F33EB62-4EE3-44BA-A44A-0B1CD6E5FDE7}" destId="{EB02D1FC-7BF8-465D-8A59-19729EE82897}" srcOrd="1" destOrd="0" presId="urn:microsoft.com/office/officeart/2005/8/layout/vList4#6"/>
    <dgm:cxn modelId="{932EF88B-4DED-4CAD-AA2E-1777CB398A20}" type="presParOf" srcId="{4F33EB62-4EE3-44BA-A44A-0B1CD6E5FDE7}" destId="{90EE7AD8-39A2-4EE7-962C-6F5948DA4D6B}" srcOrd="2" destOrd="0" presId="urn:microsoft.com/office/officeart/2005/8/layout/vList4#6"/>
    <dgm:cxn modelId="{A8413EA9-824A-4436-8C09-60D2110B1675}" type="presParOf" srcId="{BF2A1075-9FA1-4816-995C-E84EBB2FFD0F}" destId="{078E00A6-75F6-4E02-8EB0-58FA58FCD6E9}" srcOrd="5" destOrd="0" presId="urn:microsoft.com/office/officeart/2005/8/layout/vList4#6"/>
    <dgm:cxn modelId="{51E13A58-362F-4992-97AB-D8D943E97361}" type="presParOf" srcId="{BF2A1075-9FA1-4816-995C-E84EBB2FFD0F}" destId="{CC8E877C-AE86-431F-93B9-13A192D6DD91}" srcOrd="6" destOrd="0" presId="urn:microsoft.com/office/officeart/2005/8/layout/vList4#6"/>
    <dgm:cxn modelId="{E105ED85-FAFE-4DEF-9512-7188839065C4}" type="presParOf" srcId="{CC8E877C-AE86-431F-93B9-13A192D6DD91}" destId="{A79B1170-9120-44BA-80A3-965F500B7AEC}" srcOrd="0" destOrd="0" presId="urn:microsoft.com/office/officeart/2005/8/layout/vList4#6"/>
    <dgm:cxn modelId="{CC2D6512-679E-4AC9-807E-AF6E35A021C3}" type="presParOf" srcId="{CC8E877C-AE86-431F-93B9-13A192D6DD91}" destId="{074EF9FD-2E2C-402B-A0B0-0B5BCC5860FB}" srcOrd="1" destOrd="0" presId="urn:microsoft.com/office/officeart/2005/8/layout/vList4#6"/>
    <dgm:cxn modelId="{B270B7DF-C8A5-4BB2-8A74-03D00985B442}" type="presParOf" srcId="{CC8E877C-AE86-431F-93B9-13A192D6DD91}" destId="{FDE80004-3603-44E1-95B6-4B579C968DCC}" srcOrd="2" destOrd="0" presId="urn:microsoft.com/office/officeart/2005/8/layout/vList4#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2B7A4-246F-4F69-8008-0DB43E548A4A}">
      <dsp:nvSpPr>
        <dsp:cNvPr id="0" name=""/>
        <dsp:cNvSpPr/>
      </dsp:nvSpPr>
      <dsp:spPr>
        <a:xfrm rot="5400000">
          <a:off x="4514938" y="-1592381"/>
          <a:ext cx="1365781" cy="4892074"/>
        </a:xfrm>
        <a:prstGeom prst="round2SameRect">
          <a:avLst/>
        </a:prstGeom>
        <a:solidFill>
          <a:schemeClr val="accent5">
            <a:tint val="40000"/>
            <a:alpha val="90000"/>
            <a:hueOff val="0"/>
            <a:satOff val="0"/>
            <a:lumOff val="0"/>
            <a:alphaOff val="0"/>
          </a:schemeClr>
        </a:solidFill>
        <a:ln w="425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rtl="0">
            <a:lnSpc>
              <a:spcPct val="90000"/>
            </a:lnSpc>
            <a:spcBef>
              <a:spcPct val="0"/>
            </a:spcBef>
            <a:spcAft>
              <a:spcPct val="15000"/>
            </a:spcAft>
            <a:buChar char="•"/>
          </a:pPr>
          <a:r>
            <a:rPr lang="it-IT" sz="2100" kern="1200" dirty="0"/>
            <a:t>la più bassa concentrazione in volume di vapore della miscela al di sotto della quale non si ha accensione in presenza di innesco per carenza di combustibile;</a:t>
          </a:r>
        </a:p>
      </dsp:txBody>
      <dsp:txXfrm rot="-5400000">
        <a:off x="2751792" y="237437"/>
        <a:ext cx="4825402" cy="1232437"/>
      </dsp:txXfrm>
    </dsp:sp>
    <dsp:sp modelId="{F2F9A97B-C6D3-4E82-97AC-9860D2877592}">
      <dsp:nvSpPr>
        <dsp:cNvPr id="0" name=""/>
        <dsp:cNvSpPr/>
      </dsp:nvSpPr>
      <dsp:spPr>
        <a:xfrm>
          <a:off x="0" y="42"/>
          <a:ext cx="2751791" cy="1707226"/>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it-IT" sz="2500" b="1" kern="1200" dirty="0"/>
            <a:t>limite inferiore di infiammabilità</a:t>
          </a:r>
        </a:p>
      </dsp:txBody>
      <dsp:txXfrm>
        <a:off x="83340" y="83382"/>
        <a:ext cx="2585111" cy="1540546"/>
      </dsp:txXfrm>
    </dsp:sp>
    <dsp:sp modelId="{4D205B7D-6110-4EBB-982C-44429B2B0D65}">
      <dsp:nvSpPr>
        <dsp:cNvPr id="0" name=""/>
        <dsp:cNvSpPr/>
      </dsp:nvSpPr>
      <dsp:spPr>
        <a:xfrm rot="5400000">
          <a:off x="4514938" y="200206"/>
          <a:ext cx="1365781" cy="4892074"/>
        </a:xfrm>
        <a:prstGeom prst="round2SameRect">
          <a:avLst/>
        </a:prstGeom>
        <a:solidFill>
          <a:schemeClr val="accent5">
            <a:tint val="40000"/>
            <a:alpha val="90000"/>
            <a:hueOff val="13007638"/>
            <a:satOff val="-6496"/>
            <a:lumOff val="306"/>
            <a:alphaOff val="0"/>
          </a:schemeClr>
        </a:solidFill>
        <a:ln w="42500" cap="flat" cmpd="sng" algn="ctr">
          <a:solidFill>
            <a:schemeClr val="accent5">
              <a:tint val="40000"/>
              <a:alpha val="90000"/>
              <a:hueOff val="13007638"/>
              <a:satOff val="-6496"/>
              <a:lumOff val="3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rtl="0">
            <a:lnSpc>
              <a:spcPct val="90000"/>
            </a:lnSpc>
            <a:spcBef>
              <a:spcPct val="0"/>
            </a:spcBef>
            <a:spcAft>
              <a:spcPct val="15000"/>
            </a:spcAft>
            <a:buChar char="•"/>
          </a:pPr>
          <a:r>
            <a:rPr lang="it-IT" sz="2100" kern="1200" dirty="0"/>
            <a:t>la più alta concentrazione in volume di vapore della miscela al di sopra della quale non si ha accensione in presenza di innesco per eccesso di combustibile</a:t>
          </a:r>
        </a:p>
      </dsp:txBody>
      <dsp:txXfrm rot="-5400000">
        <a:off x="2751792" y="2030024"/>
        <a:ext cx="4825402" cy="1232437"/>
      </dsp:txXfrm>
    </dsp:sp>
    <dsp:sp modelId="{90F259AA-0B0D-4390-B838-A8A59F260D5C}">
      <dsp:nvSpPr>
        <dsp:cNvPr id="0" name=""/>
        <dsp:cNvSpPr/>
      </dsp:nvSpPr>
      <dsp:spPr>
        <a:xfrm>
          <a:off x="0" y="1792630"/>
          <a:ext cx="2751791" cy="1707226"/>
        </a:xfrm>
        <a:prstGeom prst="roundRect">
          <a:avLst/>
        </a:prstGeom>
        <a:solidFill>
          <a:schemeClr val="accent5">
            <a:hueOff val="11883694"/>
            <a:satOff val="-60520"/>
            <a:lumOff val="1117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it-IT" sz="2500" b="1" kern="1200" dirty="0"/>
            <a:t>limite superiore </a:t>
          </a:r>
        </a:p>
        <a:p>
          <a:pPr marL="0" lvl="0" indent="0" algn="ctr" defTabSz="1111250" rtl="0">
            <a:lnSpc>
              <a:spcPct val="90000"/>
            </a:lnSpc>
            <a:spcBef>
              <a:spcPct val="0"/>
            </a:spcBef>
            <a:spcAft>
              <a:spcPct val="35000"/>
            </a:spcAft>
            <a:buNone/>
          </a:pPr>
          <a:r>
            <a:rPr lang="it-IT" sz="2500" b="1" kern="1200" dirty="0"/>
            <a:t>di infiammabilità</a:t>
          </a:r>
        </a:p>
      </dsp:txBody>
      <dsp:txXfrm>
        <a:off x="83340" y="1875970"/>
        <a:ext cx="2585111" cy="1540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E5A02-247C-4B64-BEFF-62069D5C7510}">
      <dsp:nvSpPr>
        <dsp:cNvPr id="0" name=""/>
        <dsp:cNvSpPr/>
      </dsp:nvSpPr>
      <dsp:spPr>
        <a:xfrm>
          <a:off x="0" y="74647"/>
          <a:ext cx="7786742" cy="608400"/>
        </a:xfrm>
        <a:prstGeom prst="roundRect">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it-IT" sz="2600" b="1" kern="1200" dirty="0"/>
            <a:t>Protezione passiva</a:t>
          </a:r>
          <a:endParaRPr lang="it-IT" sz="2600" kern="1200" dirty="0"/>
        </a:p>
      </dsp:txBody>
      <dsp:txXfrm>
        <a:off x="29700" y="104347"/>
        <a:ext cx="7727342" cy="549000"/>
      </dsp:txXfrm>
    </dsp:sp>
    <dsp:sp modelId="{F6735D69-0605-44B9-AE16-DCD18863255B}">
      <dsp:nvSpPr>
        <dsp:cNvPr id="0" name=""/>
        <dsp:cNvSpPr/>
      </dsp:nvSpPr>
      <dsp:spPr>
        <a:xfrm>
          <a:off x="0" y="683047"/>
          <a:ext cx="7786742" cy="516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229"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it-IT" sz="2000" kern="1200" dirty="0"/>
            <a:t>Le misure di protezione che non richiedono l'azione di un uomo o l'azionamento di un impianto sono quelle che hanno come obiettivo la </a:t>
          </a:r>
          <a:r>
            <a:rPr lang="it-IT" sz="2000" b="1" kern="1200" dirty="0"/>
            <a:t>limitazione degli effetti dell'incendio nello spazio e nel tempo </a:t>
          </a:r>
          <a:r>
            <a:rPr lang="it-IT" sz="2000" b="0" kern="1200" dirty="0"/>
            <a:t>(es.: garantire l'incolumità dei lavoratori – limitare</a:t>
          </a:r>
          <a:r>
            <a:rPr lang="it-IT" sz="2000" b="1" kern="1200" dirty="0"/>
            <a:t> </a:t>
          </a:r>
          <a:r>
            <a:rPr lang="it-IT" sz="2000" kern="1200" dirty="0"/>
            <a:t>gli effetti nocivi dei prodotti della combustione - contenere i danni a strutture, macchinari, beni). Questi fini possono essere perseguiti con :</a:t>
          </a:r>
        </a:p>
        <a:p>
          <a:pPr marL="228600" lvl="1" indent="-228600" algn="l" defTabSz="889000" rtl="0">
            <a:lnSpc>
              <a:spcPct val="90000"/>
            </a:lnSpc>
            <a:spcBef>
              <a:spcPct val="0"/>
            </a:spcBef>
            <a:spcAft>
              <a:spcPct val="20000"/>
            </a:spcAft>
            <a:buChar char="•"/>
          </a:pPr>
          <a:r>
            <a:rPr lang="it-IT" sz="2000" kern="1200" dirty="0"/>
            <a:t>barriere antincendio:</a:t>
          </a:r>
        </a:p>
        <a:p>
          <a:pPr marL="228600" lvl="1" indent="-228600" algn="l" defTabSz="889000" rtl="0">
            <a:lnSpc>
              <a:spcPct val="90000"/>
            </a:lnSpc>
            <a:spcBef>
              <a:spcPct val="0"/>
            </a:spcBef>
            <a:spcAft>
              <a:spcPct val="20000"/>
            </a:spcAft>
            <a:buChar char="•"/>
          </a:pPr>
          <a:r>
            <a:rPr lang="it-IT" sz="2000" kern="1200" dirty="0"/>
            <a:t>isolamento dell'edificio;</a:t>
          </a:r>
        </a:p>
        <a:p>
          <a:pPr marL="228600" lvl="1" indent="-228600" algn="l" defTabSz="889000" rtl="0">
            <a:lnSpc>
              <a:spcPct val="90000"/>
            </a:lnSpc>
            <a:spcBef>
              <a:spcPct val="0"/>
            </a:spcBef>
            <a:spcAft>
              <a:spcPct val="20000"/>
            </a:spcAft>
            <a:buChar char="•"/>
          </a:pPr>
          <a:r>
            <a:rPr lang="it-IT" sz="2000" kern="1200" dirty="0"/>
            <a:t>distanze di sicurezza esterne ed interne;</a:t>
          </a:r>
        </a:p>
        <a:p>
          <a:pPr marL="228600" lvl="1" indent="-228600" algn="l" defTabSz="889000" rtl="0">
            <a:lnSpc>
              <a:spcPct val="90000"/>
            </a:lnSpc>
            <a:spcBef>
              <a:spcPct val="0"/>
            </a:spcBef>
            <a:spcAft>
              <a:spcPct val="20000"/>
            </a:spcAft>
            <a:buChar char="•"/>
          </a:pPr>
          <a:r>
            <a:rPr lang="it-IT" sz="2000" kern="1200" dirty="0"/>
            <a:t>muri tagliafuoco, schermi etc.</a:t>
          </a:r>
        </a:p>
        <a:p>
          <a:pPr marL="228600" lvl="1" indent="-228600" algn="l" defTabSz="889000" rtl="0">
            <a:lnSpc>
              <a:spcPct val="90000"/>
            </a:lnSpc>
            <a:spcBef>
              <a:spcPct val="0"/>
            </a:spcBef>
            <a:spcAft>
              <a:spcPct val="20000"/>
            </a:spcAft>
            <a:buChar char="•"/>
          </a:pPr>
          <a:r>
            <a:rPr lang="it-IT" sz="2000" kern="1200" dirty="0"/>
            <a:t>strutture aventi caratteristiche di resistenza al fuoco</a:t>
          </a:r>
        </a:p>
        <a:p>
          <a:pPr marL="228600" lvl="1" indent="-228600" algn="l" defTabSz="889000" rtl="0">
            <a:lnSpc>
              <a:spcPct val="90000"/>
            </a:lnSpc>
            <a:spcBef>
              <a:spcPct val="0"/>
            </a:spcBef>
            <a:spcAft>
              <a:spcPct val="20000"/>
            </a:spcAft>
            <a:buChar char="•"/>
          </a:pPr>
          <a:r>
            <a:rPr lang="it-IT" sz="2000" kern="1200" dirty="0"/>
            <a:t>commisurate ai carichi d'incendio;</a:t>
          </a:r>
        </a:p>
        <a:p>
          <a:pPr marL="228600" lvl="1" indent="-228600" algn="l" defTabSz="889000" rtl="0">
            <a:lnSpc>
              <a:spcPct val="90000"/>
            </a:lnSpc>
            <a:spcBef>
              <a:spcPct val="0"/>
            </a:spcBef>
            <a:spcAft>
              <a:spcPct val="20000"/>
            </a:spcAft>
            <a:buChar char="•"/>
          </a:pPr>
          <a:r>
            <a:rPr lang="it-IT" sz="2000" kern="1200" dirty="0"/>
            <a:t>materiali classificati per la reazione al fuoco;</a:t>
          </a:r>
        </a:p>
        <a:p>
          <a:pPr marL="228600" lvl="1" indent="-228600" algn="l" defTabSz="889000" rtl="0">
            <a:lnSpc>
              <a:spcPct val="90000"/>
            </a:lnSpc>
            <a:spcBef>
              <a:spcPct val="0"/>
            </a:spcBef>
            <a:spcAft>
              <a:spcPct val="20000"/>
            </a:spcAft>
            <a:buChar char="•"/>
          </a:pPr>
          <a:r>
            <a:rPr lang="it-IT" sz="2000" kern="1200" dirty="0"/>
            <a:t>sistemi di ventilazione;</a:t>
          </a:r>
        </a:p>
        <a:p>
          <a:pPr marL="228600" lvl="1" indent="-228600" algn="l" defTabSz="889000" rtl="0">
            <a:lnSpc>
              <a:spcPct val="90000"/>
            </a:lnSpc>
            <a:spcBef>
              <a:spcPct val="0"/>
            </a:spcBef>
            <a:spcAft>
              <a:spcPct val="20000"/>
            </a:spcAft>
            <a:buChar char="•"/>
          </a:pPr>
          <a:r>
            <a:rPr lang="it-IT" sz="2000" kern="1200" dirty="0"/>
            <a:t>sistema di vie d'uscita commisurate al massimo affollamento ipotizzabile dell'ambiente di lavoro e alla pericolosità delle lavorazioni.</a:t>
          </a:r>
        </a:p>
      </dsp:txBody>
      <dsp:txXfrm>
        <a:off x="0" y="683047"/>
        <a:ext cx="7786742" cy="5166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6C7AD-90CC-496B-B3A9-53CB27F2F8E6}">
      <dsp:nvSpPr>
        <dsp:cNvPr id="0" name=""/>
        <dsp:cNvSpPr/>
      </dsp:nvSpPr>
      <dsp:spPr>
        <a:xfrm>
          <a:off x="0" y="120529"/>
          <a:ext cx="7786742" cy="725399"/>
        </a:xfrm>
        <a:prstGeom prst="roundRect">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t-IT" sz="3100" b="1" kern="1200" dirty="0"/>
            <a:t>Protezione attiva</a:t>
          </a:r>
          <a:endParaRPr lang="it-IT" sz="3100" kern="1200" dirty="0"/>
        </a:p>
      </dsp:txBody>
      <dsp:txXfrm>
        <a:off x="35411" y="155940"/>
        <a:ext cx="7715920" cy="654577"/>
      </dsp:txXfrm>
    </dsp:sp>
    <dsp:sp modelId="{025A59CD-C7B6-44F7-8F9B-E92EF0CFE3A5}">
      <dsp:nvSpPr>
        <dsp:cNvPr id="0" name=""/>
        <dsp:cNvSpPr/>
      </dsp:nvSpPr>
      <dsp:spPr>
        <a:xfrm>
          <a:off x="0" y="845929"/>
          <a:ext cx="7786742" cy="474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229"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it-IT" sz="2400" kern="1200" dirty="0"/>
            <a:t>L'insieme delle misure di protezione che richiedono l'azione di un uomo o l'azionamento di un impianto sono quelle finalizzate alla </a:t>
          </a:r>
          <a:r>
            <a:rPr lang="it-IT" sz="2400" b="1" kern="1200" dirty="0"/>
            <a:t>precoce rilevazione dell'incendio, alla segnalazione e all'azione di spegnimento dello stesso. </a:t>
          </a:r>
          <a:r>
            <a:rPr lang="it-IT" sz="2400" kern="1200" dirty="0"/>
            <a:t>Questo insieme è costituito da:</a:t>
          </a:r>
        </a:p>
        <a:p>
          <a:pPr marL="228600" lvl="1" indent="-228600" algn="l" defTabSz="1066800" rtl="0">
            <a:lnSpc>
              <a:spcPct val="90000"/>
            </a:lnSpc>
            <a:spcBef>
              <a:spcPct val="0"/>
            </a:spcBef>
            <a:spcAft>
              <a:spcPct val="20000"/>
            </a:spcAft>
            <a:buChar char="•"/>
          </a:pPr>
          <a:r>
            <a:rPr lang="it-IT" sz="2400" kern="1200" dirty="0"/>
            <a:t>estintori</a:t>
          </a:r>
        </a:p>
        <a:p>
          <a:pPr marL="228600" lvl="1" indent="-228600" algn="l" defTabSz="1066800" rtl="0">
            <a:lnSpc>
              <a:spcPct val="90000"/>
            </a:lnSpc>
            <a:spcBef>
              <a:spcPct val="0"/>
            </a:spcBef>
            <a:spcAft>
              <a:spcPct val="20000"/>
            </a:spcAft>
            <a:buChar char="•"/>
          </a:pPr>
          <a:r>
            <a:rPr lang="it-IT" sz="2400" kern="1200" dirty="0"/>
            <a:t>rete idrica antincendio</a:t>
          </a:r>
        </a:p>
        <a:p>
          <a:pPr marL="228600" lvl="1" indent="-228600" algn="l" defTabSz="1066800" rtl="0">
            <a:lnSpc>
              <a:spcPct val="90000"/>
            </a:lnSpc>
            <a:spcBef>
              <a:spcPct val="0"/>
            </a:spcBef>
            <a:spcAft>
              <a:spcPct val="20000"/>
            </a:spcAft>
            <a:buChar char="•"/>
          </a:pPr>
          <a:r>
            <a:rPr lang="it-IT" sz="2400" kern="1200" dirty="0"/>
            <a:t>impianti di rivelazione automatica</a:t>
          </a:r>
        </a:p>
        <a:p>
          <a:pPr marL="228600" lvl="1" indent="-228600" algn="l" defTabSz="1066800" rtl="0">
            <a:lnSpc>
              <a:spcPct val="90000"/>
            </a:lnSpc>
            <a:spcBef>
              <a:spcPct val="0"/>
            </a:spcBef>
            <a:spcAft>
              <a:spcPct val="20000"/>
            </a:spcAft>
            <a:buChar char="•"/>
          </a:pPr>
          <a:r>
            <a:rPr lang="it-IT" sz="2400" kern="1200" dirty="0"/>
            <a:t>d'incendio</a:t>
          </a:r>
        </a:p>
        <a:p>
          <a:pPr marL="228600" lvl="1" indent="-228600" algn="l" defTabSz="1066800" rtl="0">
            <a:lnSpc>
              <a:spcPct val="90000"/>
            </a:lnSpc>
            <a:spcBef>
              <a:spcPct val="0"/>
            </a:spcBef>
            <a:spcAft>
              <a:spcPct val="20000"/>
            </a:spcAft>
            <a:buChar char="•"/>
          </a:pPr>
          <a:r>
            <a:rPr lang="it-IT" sz="2400" kern="1200" dirty="0"/>
            <a:t>impianti di spegnimento automatici</a:t>
          </a:r>
        </a:p>
        <a:p>
          <a:pPr marL="228600" lvl="1" indent="-228600" algn="l" defTabSz="1066800" rtl="0">
            <a:lnSpc>
              <a:spcPct val="90000"/>
            </a:lnSpc>
            <a:spcBef>
              <a:spcPct val="0"/>
            </a:spcBef>
            <a:spcAft>
              <a:spcPct val="20000"/>
            </a:spcAft>
            <a:buChar char="•"/>
          </a:pPr>
          <a:r>
            <a:rPr lang="it-IT" sz="2400" kern="1200" dirty="0"/>
            <a:t>dispositivi di segnalazione e d'allarme</a:t>
          </a:r>
        </a:p>
        <a:p>
          <a:pPr marL="228600" lvl="1" indent="-228600" algn="l" defTabSz="1066800" rtl="0">
            <a:lnSpc>
              <a:spcPct val="90000"/>
            </a:lnSpc>
            <a:spcBef>
              <a:spcPct val="0"/>
            </a:spcBef>
            <a:spcAft>
              <a:spcPct val="20000"/>
            </a:spcAft>
            <a:buChar char="•"/>
          </a:pPr>
          <a:r>
            <a:rPr lang="it-IT" sz="2400" kern="1200" dirty="0"/>
            <a:t>evacuatori di fumo e calore</a:t>
          </a:r>
        </a:p>
      </dsp:txBody>
      <dsp:txXfrm>
        <a:off x="0" y="845929"/>
        <a:ext cx="7786742" cy="47485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6C7AD-90CC-496B-B3A9-53CB27F2F8E6}">
      <dsp:nvSpPr>
        <dsp:cNvPr id="0" name=""/>
        <dsp:cNvSpPr/>
      </dsp:nvSpPr>
      <dsp:spPr>
        <a:xfrm>
          <a:off x="0" y="120529"/>
          <a:ext cx="7786742" cy="725399"/>
        </a:xfrm>
        <a:prstGeom prst="roundRect">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t-IT" sz="3100" b="1" kern="1200" dirty="0"/>
            <a:t>Protezione attiva</a:t>
          </a:r>
          <a:endParaRPr lang="it-IT" sz="3100" kern="1200" dirty="0"/>
        </a:p>
      </dsp:txBody>
      <dsp:txXfrm>
        <a:off x="35411" y="155940"/>
        <a:ext cx="7715920" cy="654577"/>
      </dsp:txXfrm>
    </dsp:sp>
    <dsp:sp modelId="{025A59CD-C7B6-44F7-8F9B-E92EF0CFE3A5}">
      <dsp:nvSpPr>
        <dsp:cNvPr id="0" name=""/>
        <dsp:cNvSpPr/>
      </dsp:nvSpPr>
      <dsp:spPr>
        <a:xfrm>
          <a:off x="0" y="845929"/>
          <a:ext cx="7786742" cy="474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229"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it-IT" sz="2400" kern="1200" dirty="0"/>
            <a:t>L'insieme delle misure di protezione che richiedono l'azione di un uomo o l'azionamento di un impianto sono quelle finalizzate alla </a:t>
          </a:r>
          <a:r>
            <a:rPr lang="it-IT" sz="2400" b="1" kern="1200" dirty="0"/>
            <a:t>precoce rilevazione dell'incendio, alla segnalazione e all'azione di spegnimento dello stesso. </a:t>
          </a:r>
          <a:r>
            <a:rPr lang="it-IT" sz="2400" kern="1200" dirty="0"/>
            <a:t>Questo insieme è costituito da:</a:t>
          </a:r>
        </a:p>
        <a:p>
          <a:pPr marL="228600" lvl="1" indent="-228600" algn="l" defTabSz="1066800" rtl="0">
            <a:lnSpc>
              <a:spcPct val="90000"/>
            </a:lnSpc>
            <a:spcBef>
              <a:spcPct val="0"/>
            </a:spcBef>
            <a:spcAft>
              <a:spcPct val="20000"/>
            </a:spcAft>
            <a:buChar char="•"/>
          </a:pPr>
          <a:r>
            <a:rPr lang="it-IT" sz="2400" kern="1200" dirty="0"/>
            <a:t>estintori</a:t>
          </a:r>
        </a:p>
        <a:p>
          <a:pPr marL="228600" lvl="1" indent="-228600" algn="l" defTabSz="1066800" rtl="0">
            <a:lnSpc>
              <a:spcPct val="90000"/>
            </a:lnSpc>
            <a:spcBef>
              <a:spcPct val="0"/>
            </a:spcBef>
            <a:spcAft>
              <a:spcPct val="20000"/>
            </a:spcAft>
            <a:buChar char="•"/>
          </a:pPr>
          <a:r>
            <a:rPr lang="it-IT" sz="2400" kern="1200" dirty="0"/>
            <a:t>rete idrica antincendio</a:t>
          </a:r>
        </a:p>
        <a:p>
          <a:pPr marL="228600" lvl="1" indent="-228600" algn="l" defTabSz="1066800" rtl="0">
            <a:lnSpc>
              <a:spcPct val="90000"/>
            </a:lnSpc>
            <a:spcBef>
              <a:spcPct val="0"/>
            </a:spcBef>
            <a:spcAft>
              <a:spcPct val="20000"/>
            </a:spcAft>
            <a:buChar char="•"/>
          </a:pPr>
          <a:r>
            <a:rPr lang="it-IT" sz="2400" kern="1200" dirty="0"/>
            <a:t>impianti di rivelazione automatica</a:t>
          </a:r>
        </a:p>
        <a:p>
          <a:pPr marL="228600" lvl="1" indent="-228600" algn="l" defTabSz="1066800" rtl="0">
            <a:lnSpc>
              <a:spcPct val="90000"/>
            </a:lnSpc>
            <a:spcBef>
              <a:spcPct val="0"/>
            </a:spcBef>
            <a:spcAft>
              <a:spcPct val="20000"/>
            </a:spcAft>
            <a:buChar char="•"/>
          </a:pPr>
          <a:r>
            <a:rPr lang="it-IT" sz="2400" kern="1200" dirty="0"/>
            <a:t>d'incendio</a:t>
          </a:r>
        </a:p>
        <a:p>
          <a:pPr marL="228600" lvl="1" indent="-228600" algn="l" defTabSz="1066800" rtl="0">
            <a:lnSpc>
              <a:spcPct val="90000"/>
            </a:lnSpc>
            <a:spcBef>
              <a:spcPct val="0"/>
            </a:spcBef>
            <a:spcAft>
              <a:spcPct val="20000"/>
            </a:spcAft>
            <a:buChar char="•"/>
          </a:pPr>
          <a:r>
            <a:rPr lang="it-IT" sz="2400" kern="1200" dirty="0"/>
            <a:t>impianti di spegnimento automatici</a:t>
          </a:r>
        </a:p>
        <a:p>
          <a:pPr marL="228600" lvl="1" indent="-228600" algn="l" defTabSz="1066800" rtl="0">
            <a:lnSpc>
              <a:spcPct val="90000"/>
            </a:lnSpc>
            <a:spcBef>
              <a:spcPct val="0"/>
            </a:spcBef>
            <a:spcAft>
              <a:spcPct val="20000"/>
            </a:spcAft>
            <a:buChar char="•"/>
          </a:pPr>
          <a:r>
            <a:rPr lang="it-IT" sz="2400" kern="1200" dirty="0"/>
            <a:t>dispositivi di segnalazione e d'allarme</a:t>
          </a:r>
        </a:p>
        <a:p>
          <a:pPr marL="228600" lvl="1" indent="-228600" algn="l" defTabSz="1066800" rtl="0">
            <a:lnSpc>
              <a:spcPct val="90000"/>
            </a:lnSpc>
            <a:spcBef>
              <a:spcPct val="0"/>
            </a:spcBef>
            <a:spcAft>
              <a:spcPct val="20000"/>
            </a:spcAft>
            <a:buChar char="•"/>
          </a:pPr>
          <a:r>
            <a:rPr lang="it-IT" sz="2400" kern="1200" dirty="0"/>
            <a:t>evacuatori di fumo e calore</a:t>
          </a:r>
        </a:p>
      </dsp:txBody>
      <dsp:txXfrm>
        <a:off x="0" y="845929"/>
        <a:ext cx="7786742" cy="4748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578A2-1AF3-4E1E-9CAE-3B56FB01C8B2}">
      <dsp:nvSpPr>
        <dsp:cNvPr id="0" name=""/>
        <dsp:cNvSpPr/>
      </dsp:nvSpPr>
      <dsp:spPr>
        <a:xfrm>
          <a:off x="0" y="0"/>
          <a:ext cx="7143800" cy="2448704"/>
        </a:xfrm>
        <a:prstGeom prst="roundRect">
          <a:avLst>
            <a:gd name="adj" fmla="val 10000"/>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rtl="0">
            <a:lnSpc>
              <a:spcPct val="90000"/>
            </a:lnSpc>
            <a:spcBef>
              <a:spcPct val="0"/>
            </a:spcBef>
            <a:spcAft>
              <a:spcPct val="35000"/>
            </a:spcAft>
            <a:buNone/>
          </a:pPr>
          <a:r>
            <a:rPr lang="it-IT" sz="5800" kern="1200" dirty="0"/>
            <a:t>PORTATILI</a:t>
          </a:r>
        </a:p>
      </dsp:txBody>
      <dsp:txXfrm>
        <a:off x="1673630" y="0"/>
        <a:ext cx="5470169" cy="2448704"/>
      </dsp:txXfrm>
    </dsp:sp>
    <dsp:sp modelId="{71A8C6F6-47ED-45C5-A9E6-1894CC52B73E}">
      <dsp:nvSpPr>
        <dsp:cNvPr id="0" name=""/>
        <dsp:cNvSpPr/>
      </dsp:nvSpPr>
      <dsp:spPr>
        <a:xfrm>
          <a:off x="61110" y="244870"/>
          <a:ext cx="1796279" cy="1958963"/>
        </a:xfrm>
        <a:prstGeom prst="roundRect">
          <a:avLst>
            <a:gd name="adj" fmla="val 10000"/>
          </a:avLst>
        </a:prstGeom>
        <a:blipFill rotWithShape="0">
          <a:blip xmlns:r="http://schemas.openxmlformats.org/officeDocument/2006/relationships" r:embed="rId1"/>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 modelId="{41B6CF92-7F9A-436A-BCE7-1BBEF07ED2E9}">
      <dsp:nvSpPr>
        <dsp:cNvPr id="0" name=""/>
        <dsp:cNvSpPr/>
      </dsp:nvSpPr>
      <dsp:spPr>
        <a:xfrm>
          <a:off x="0" y="2693575"/>
          <a:ext cx="7143800" cy="2448704"/>
        </a:xfrm>
        <a:prstGeom prst="roundRect">
          <a:avLst>
            <a:gd name="adj" fmla="val 10000"/>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220980" tIns="220980" rIns="220980" bIns="220980" numCol="1" spcCol="1270" anchor="t" anchorCtr="0">
          <a:noAutofit/>
        </a:bodyPr>
        <a:lstStyle/>
        <a:p>
          <a:pPr marL="0" lvl="0" indent="0" algn="l" defTabSz="2578100" rtl="0">
            <a:lnSpc>
              <a:spcPct val="90000"/>
            </a:lnSpc>
            <a:spcBef>
              <a:spcPct val="0"/>
            </a:spcBef>
            <a:spcAft>
              <a:spcPct val="35000"/>
            </a:spcAft>
            <a:buNone/>
          </a:pPr>
          <a:r>
            <a:rPr lang="it-IT" sz="5800" kern="1200" dirty="0"/>
            <a:t>CARRELLATI</a:t>
          </a:r>
        </a:p>
        <a:p>
          <a:pPr marL="285750" lvl="1" indent="-285750" algn="l" defTabSz="2000250" rtl="0">
            <a:lnSpc>
              <a:spcPct val="90000"/>
            </a:lnSpc>
            <a:spcBef>
              <a:spcPct val="0"/>
            </a:spcBef>
            <a:spcAft>
              <a:spcPct val="15000"/>
            </a:spcAft>
            <a:buChar char="•"/>
          </a:pPr>
          <a:r>
            <a:rPr lang="it-IT" sz="4500" kern="1200" dirty="0"/>
            <a:t>(con massa &gt; kg. 20)</a:t>
          </a:r>
        </a:p>
      </dsp:txBody>
      <dsp:txXfrm>
        <a:off x="1673630" y="2693575"/>
        <a:ext cx="5470169" cy="2448704"/>
      </dsp:txXfrm>
    </dsp:sp>
    <dsp:sp modelId="{4F597DD0-1356-434F-8878-FBF21EE5F907}">
      <dsp:nvSpPr>
        <dsp:cNvPr id="0" name=""/>
        <dsp:cNvSpPr/>
      </dsp:nvSpPr>
      <dsp:spPr>
        <a:xfrm>
          <a:off x="132548" y="2938445"/>
          <a:ext cx="1653403" cy="1958963"/>
        </a:xfrm>
        <a:prstGeom prst="roundRect">
          <a:avLst>
            <a:gd name="adj" fmla="val 10000"/>
          </a:avLst>
        </a:prstGeom>
        <a:blipFill rotWithShape="0">
          <a:blip xmlns:r="http://schemas.openxmlformats.org/officeDocument/2006/relationships" r:embed="rId2"/>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578A2-1AF3-4E1E-9CAE-3B56FB01C8B2}">
      <dsp:nvSpPr>
        <dsp:cNvPr id="0" name=""/>
        <dsp:cNvSpPr/>
      </dsp:nvSpPr>
      <dsp:spPr>
        <a:xfrm>
          <a:off x="0" y="0"/>
          <a:ext cx="7143800" cy="2448704"/>
        </a:xfrm>
        <a:prstGeom prst="roundRect">
          <a:avLst>
            <a:gd name="adj" fmla="val 10000"/>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rtl="0">
            <a:lnSpc>
              <a:spcPct val="90000"/>
            </a:lnSpc>
            <a:spcBef>
              <a:spcPct val="0"/>
            </a:spcBef>
            <a:spcAft>
              <a:spcPct val="35000"/>
            </a:spcAft>
            <a:buNone/>
          </a:pPr>
          <a:r>
            <a:rPr lang="it-IT" sz="5800" kern="1200" dirty="0"/>
            <a:t>IDRANTE</a:t>
          </a:r>
        </a:p>
      </dsp:txBody>
      <dsp:txXfrm>
        <a:off x="1673630" y="0"/>
        <a:ext cx="5470169" cy="2448704"/>
      </dsp:txXfrm>
    </dsp:sp>
    <dsp:sp modelId="{71A8C6F6-47ED-45C5-A9E6-1894CC52B73E}">
      <dsp:nvSpPr>
        <dsp:cNvPr id="0" name=""/>
        <dsp:cNvSpPr/>
      </dsp:nvSpPr>
      <dsp:spPr>
        <a:xfrm>
          <a:off x="244870" y="244870"/>
          <a:ext cx="1428760" cy="1958963"/>
        </a:xfrm>
        <a:prstGeom prst="roundRect">
          <a:avLst>
            <a:gd name="adj" fmla="val 10000"/>
          </a:avLst>
        </a:prstGeom>
        <a:blipFill rotWithShape="0">
          <a:blip xmlns:r="http://schemas.openxmlformats.org/officeDocument/2006/relationships" r:embed="rId1"/>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 modelId="{41B6CF92-7F9A-436A-BCE7-1BBEF07ED2E9}">
      <dsp:nvSpPr>
        <dsp:cNvPr id="0" name=""/>
        <dsp:cNvSpPr/>
      </dsp:nvSpPr>
      <dsp:spPr>
        <a:xfrm>
          <a:off x="0" y="2693575"/>
          <a:ext cx="7143800" cy="2448704"/>
        </a:xfrm>
        <a:prstGeom prst="roundRect">
          <a:avLst>
            <a:gd name="adj" fmla="val 10000"/>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220980" tIns="220980" rIns="220980" bIns="220980" numCol="1" spcCol="1270" anchor="t" anchorCtr="0">
          <a:noAutofit/>
        </a:bodyPr>
        <a:lstStyle/>
        <a:p>
          <a:pPr marL="0" lvl="0" indent="0" algn="l" defTabSz="2578100" rtl="0">
            <a:lnSpc>
              <a:spcPct val="90000"/>
            </a:lnSpc>
            <a:spcBef>
              <a:spcPct val="0"/>
            </a:spcBef>
            <a:spcAft>
              <a:spcPct val="35000"/>
            </a:spcAft>
            <a:buNone/>
          </a:pPr>
          <a:r>
            <a:rPr lang="it-IT" sz="5800" kern="1200" dirty="0"/>
            <a:t>NASPO</a:t>
          </a:r>
        </a:p>
        <a:p>
          <a:pPr marL="285750" lvl="1" indent="-285750" algn="l" defTabSz="2000250" rtl="0">
            <a:lnSpc>
              <a:spcPct val="90000"/>
            </a:lnSpc>
            <a:spcBef>
              <a:spcPct val="0"/>
            </a:spcBef>
            <a:spcAft>
              <a:spcPct val="15000"/>
            </a:spcAft>
            <a:buChar char="•"/>
          </a:pPr>
          <a:r>
            <a:rPr lang="it-IT" sz="4500" kern="1200" dirty="0"/>
            <a:t>(con massa &gt; kg. 20)</a:t>
          </a:r>
        </a:p>
      </dsp:txBody>
      <dsp:txXfrm>
        <a:off x="1673630" y="2693575"/>
        <a:ext cx="5470169" cy="2448704"/>
      </dsp:txXfrm>
    </dsp:sp>
    <dsp:sp modelId="{4F597DD0-1356-434F-8878-FBF21EE5F907}">
      <dsp:nvSpPr>
        <dsp:cNvPr id="0" name=""/>
        <dsp:cNvSpPr/>
      </dsp:nvSpPr>
      <dsp:spPr>
        <a:xfrm>
          <a:off x="244870" y="2938445"/>
          <a:ext cx="1428760" cy="1958963"/>
        </a:xfrm>
        <a:prstGeom prst="roundRect">
          <a:avLst>
            <a:gd name="adj" fmla="val 10000"/>
          </a:avLst>
        </a:prstGeom>
        <a:blipFill rotWithShape="0">
          <a:blip xmlns:r="http://schemas.openxmlformats.org/officeDocument/2006/relationships" r:embed="rId2"/>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BD712D-539C-42A3-8EDC-2172BB7C5EBB}">
      <dsp:nvSpPr>
        <dsp:cNvPr id="0" name=""/>
        <dsp:cNvSpPr/>
      </dsp:nvSpPr>
      <dsp:spPr>
        <a:xfrm>
          <a:off x="0" y="0"/>
          <a:ext cx="4143404" cy="1145659"/>
        </a:xfrm>
        <a:prstGeom prst="roundRect">
          <a:avLst>
            <a:gd name="adj" fmla="val 10000"/>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it-IT" sz="1500" kern="1200" dirty="0"/>
            <a:t>A – fuochi di materie </a:t>
          </a:r>
          <a:r>
            <a:rPr lang="it-IT" sz="1500" b="1" kern="1200" dirty="0"/>
            <a:t>solide</a:t>
          </a:r>
          <a:r>
            <a:rPr lang="it-IT" sz="1500" kern="1200" dirty="0"/>
            <a:t>, generalmente di natura organica, la cui combustione normalmente avviene con produzione di braci (legno, carbone, carta, tessuto, gomma, etc.).</a:t>
          </a:r>
        </a:p>
      </dsp:txBody>
      <dsp:txXfrm>
        <a:off x="943246" y="0"/>
        <a:ext cx="3200157" cy="1145659"/>
      </dsp:txXfrm>
    </dsp:sp>
    <dsp:sp modelId="{C2B416B6-461E-48EC-A20D-30EDF207ABBC}">
      <dsp:nvSpPr>
        <dsp:cNvPr id="0" name=""/>
        <dsp:cNvSpPr/>
      </dsp:nvSpPr>
      <dsp:spPr>
        <a:xfrm>
          <a:off x="114565" y="114565"/>
          <a:ext cx="828680" cy="916527"/>
        </a:xfrm>
        <a:prstGeom prst="roundRect">
          <a:avLst>
            <a:gd name="adj" fmla="val 10000"/>
          </a:avLst>
        </a:prstGeom>
        <a:blipFill rotWithShape="0">
          <a:blip xmlns:r="http://schemas.openxmlformats.org/officeDocument/2006/relationships" r:embed="rId1"/>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 modelId="{2E1E9EF3-4B57-4ABB-991F-ED61FD363E9C}">
      <dsp:nvSpPr>
        <dsp:cNvPr id="0" name=""/>
        <dsp:cNvSpPr/>
      </dsp:nvSpPr>
      <dsp:spPr>
        <a:xfrm>
          <a:off x="0" y="1260224"/>
          <a:ext cx="4143404" cy="1145659"/>
        </a:xfrm>
        <a:prstGeom prst="roundRect">
          <a:avLst>
            <a:gd name="adj" fmla="val 10000"/>
          </a:avLst>
        </a:prstGeom>
        <a:gradFill rotWithShape="0">
          <a:gsLst>
            <a:gs pos="0">
              <a:schemeClr val="accent3">
                <a:hueOff val="-5608813"/>
                <a:satOff val="-2884"/>
                <a:lumOff val="-1242"/>
                <a:alphaOff val="0"/>
                <a:shade val="45000"/>
                <a:satMod val="155000"/>
              </a:schemeClr>
            </a:gs>
            <a:gs pos="60000">
              <a:schemeClr val="accent3">
                <a:hueOff val="-5608813"/>
                <a:satOff val="-2884"/>
                <a:lumOff val="-1242"/>
                <a:alphaOff val="0"/>
                <a:shade val="95000"/>
                <a:satMod val="150000"/>
              </a:schemeClr>
            </a:gs>
            <a:gs pos="100000">
              <a:schemeClr val="accent3">
                <a:hueOff val="-5608813"/>
                <a:satOff val="-2884"/>
                <a:lumOff val="-1242"/>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t-IT" sz="1500" kern="1200" dirty="0"/>
            <a:t>B – fuochi di </a:t>
          </a:r>
          <a:r>
            <a:rPr lang="it-IT" sz="1500" b="1" kern="1200" dirty="0"/>
            <a:t>liquidi</a:t>
          </a:r>
          <a:r>
            <a:rPr lang="it-IT" sz="1500" kern="1200" dirty="0"/>
            <a:t> o di solidi che possono liquefare (petrolio, olio combustibile, benzina, alcool etc.).</a:t>
          </a:r>
        </a:p>
      </dsp:txBody>
      <dsp:txXfrm>
        <a:off x="943246" y="1260224"/>
        <a:ext cx="3200157" cy="1145659"/>
      </dsp:txXfrm>
    </dsp:sp>
    <dsp:sp modelId="{0CD47701-C716-4AD0-B141-DBFD46E07AD1}">
      <dsp:nvSpPr>
        <dsp:cNvPr id="0" name=""/>
        <dsp:cNvSpPr/>
      </dsp:nvSpPr>
      <dsp:spPr>
        <a:xfrm>
          <a:off x="114565" y="1374790"/>
          <a:ext cx="828680" cy="916527"/>
        </a:xfrm>
        <a:prstGeom prst="roundRect">
          <a:avLst>
            <a:gd name="adj" fmla="val 10000"/>
          </a:avLst>
        </a:prstGeom>
        <a:blipFill rotWithShape="0">
          <a:blip xmlns:r="http://schemas.openxmlformats.org/officeDocument/2006/relationships" r:embed="rId2"/>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 modelId="{919EFF05-92D4-4E28-B1B6-0C0C74E25858}">
      <dsp:nvSpPr>
        <dsp:cNvPr id="0" name=""/>
        <dsp:cNvSpPr/>
      </dsp:nvSpPr>
      <dsp:spPr>
        <a:xfrm>
          <a:off x="0" y="2520449"/>
          <a:ext cx="4143404" cy="1145659"/>
        </a:xfrm>
        <a:prstGeom prst="roundRect">
          <a:avLst>
            <a:gd name="adj" fmla="val 10000"/>
          </a:avLst>
        </a:prstGeom>
        <a:gradFill rotWithShape="0">
          <a:gsLst>
            <a:gs pos="0">
              <a:schemeClr val="accent3">
                <a:hueOff val="-11217627"/>
                <a:satOff val="-5768"/>
                <a:lumOff val="-2483"/>
                <a:alphaOff val="0"/>
                <a:shade val="45000"/>
                <a:satMod val="155000"/>
              </a:schemeClr>
            </a:gs>
            <a:gs pos="60000">
              <a:schemeClr val="accent3">
                <a:hueOff val="-11217627"/>
                <a:satOff val="-5768"/>
                <a:lumOff val="-2483"/>
                <a:alphaOff val="0"/>
                <a:shade val="95000"/>
                <a:satMod val="150000"/>
              </a:schemeClr>
            </a:gs>
            <a:gs pos="100000">
              <a:schemeClr val="accent3">
                <a:hueOff val="-11217627"/>
                <a:satOff val="-5768"/>
                <a:lumOff val="-2483"/>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it-IT" sz="1500" kern="1200" dirty="0"/>
            <a:t>C – fuochi di </a:t>
          </a:r>
          <a:r>
            <a:rPr lang="it-IT" sz="1500" b="1" kern="1200" dirty="0"/>
            <a:t>gas </a:t>
          </a:r>
          <a:r>
            <a:rPr lang="it-IT" sz="1500" kern="1200" dirty="0"/>
            <a:t>(metano, propano, GPL, acetilene, idrogeno etc.).</a:t>
          </a:r>
        </a:p>
      </dsp:txBody>
      <dsp:txXfrm>
        <a:off x="943246" y="2520449"/>
        <a:ext cx="3200157" cy="1145659"/>
      </dsp:txXfrm>
    </dsp:sp>
    <dsp:sp modelId="{EB02D1FC-7BF8-465D-8A59-19729EE82897}">
      <dsp:nvSpPr>
        <dsp:cNvPr id="0" name=""/>
        <dsp:cNvSpPr/>
      </dsp:nvSpPr>
      <dsp:spPr>
        <a:xfrm>
          <a:off x="114565" y="2635015"/>
          <a:ext cx="828680" cy="916527"/>
        </a:xfrm>
        <a:prstGeom prst="roundRect">
          <a:avLst>
            <a:gd name="adj" fmla="val 10000"/>
          </a:avLst>
        </a:prstGeom>
        <a:blipFill rotWithShape="0">
          <a:blip xmlns:r="http://schemas.openxmlformats.org/officeDocument/2006/relationships" r:embed="rId3"/>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 modelId="{A79B1170-9120-44BA-80A3-965F500B7AEC}">
      <dsp:nvSpPr>
        <dsp:cNvPr id="0" name=""/>
        <dsp:cNvSpPr/>
      </dsp:nvSpPr>
      <dsp:spPr>
        <a:xfrm>
          <a:off x="0" y="3780674"/>
          <a:ext cx="4143404" cy="1145659"/>
        </a:xfrm>
        <a:prstGeom prst="roundRect">
          <a:avLst>
            <a:gd name="adj" fmla="val 10000"/>
          </a:avLst>
        </a:prstGeom>
        <a:gradFill rotWithShape="0">
          <a:gsLst>
            <a:gs pos="0">
              <a:schemeClr val="accent3">
                <a:hueOff val="-16826440"/>
                <a:satOff val="-8652"/>
                <a:lumOff val="-3725"/>
                <a:alphaOff val="0"/>
                <a:shade val="45000"/>
                <a:satMod val="155000"/>
              </a:schemeClr>
            </a:gs>
            <a:gs pos="60000">
              <a:schemeClr val="accent3">
                <a:hueOff val="-16826440"/>
                <a:satOff val="-8652"/>
                <a:lumOff val="-3725"/>
                <a:alphaOff val="0"/>
                <a:shade val="95000"/>
                <a:satMod val="150000"/>
              </a:schemeClr>
            </a:gs>
            <a:gs pos="100000">
              <a:schemeClr val="accent3">
                <a:hueOff val="-16826440"/>
                <a:satOff val="-8652"/>
                <a:lumOff val="-3725"/>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it-IT" sz="1500" kern="1200" dirty="0"/>
            <a:t>D – fuochi di metalli e </a:t>
          </a:r>
          <a:r>
            <a:rPr lang="it-IT" sz="1500" b="1" kern="1200" dirty="0"/>
            <a:t>sostanze chimiche</a:t>
          </a:r>
          <a:r>
            <a:rPr lang="it-IT" sz="1500" kern="1200" dirty="0"/>
            <a:t> (alluminio, magnesio, sodio, potassio, calcio etc.) – in polveri finemente suddivise.</a:t>
          </a:r>
        </a:p>
      </dsp:txBody>
      <dsp:txXfrm>
        <a:off x="943246" y="3780674"/>
        <a:ext cx="3200157" cy="1145659"/>
      </dsp:txXfrm>
    </dsp:sp>
    <dsp:sp modelId="{074EF9FD-2E2C-402B-A0B0-0B5BCC5860FB}">
      <dsp:nvSpPr>
        <dsp:cNvPr id="0" name=""/>
        <dsp:cNvSpPr/>
      </dsp:nvSpPr>
      <dsp:spPr>
        <a:xfrm>
          <a:off x="114565" y="3895240"/>
          <a:ext cx="828680" cy="916527"/>
        </a:xfrm>
        <a:prstGeom prst="roundRect">
          <a:avLst>
            <a:gd name="adj" fmla="val 10000"/>
          </a:avLst>
        </a:prstGeom>
        <a:blipFill rotWithShape="0">
          <a:blip xmlns:r="http://schemas.openxmlformats.org/officeDocument/2006/relationships" r:embed="rId4"/>
          <a:stretch>
            <a:fillRect/>
          </a:stretch>
        </a:blip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4#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2FB605B-A940-48EA-BF20-DEFAD2F7A8C5}"/>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Arial" pitchFamily="34" charset="0"/>
                <a:cs typeface="+mn-cs"/>
              </a:defRPr>
            </a:lvl1pPr>
          </a:lstStyle>
          <a:p>
            <a:pPr>
              <a:defRPr/>
            </a:pPr>
            <a:endParaRPr lang="it-IT"/>
          </a:p>
        </p:txBody>
      </p:sp>
      <p:sp>
        <p:nvSpPr>
          <p:cNvPr id="11267" name="Rectangle 3">
            <a:extLst>
              <a:ext uri="{FF2B5EF4-FFF2-40B4-BE49-F238E27FC236}">
                <a16:creationId xmlns:a16="http://schemas.microsoft.com/office/drawing/2014/main" id="{0DC4B287-F3DF-4EFB-A96C-F5C8CACD14BF}"/>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it-IT"/>
          </a:p>
        </p:txBody>
      </p:sp>
      <p:sp>
        <p:nvSpPr>
          <p:cNvPr id="527364" name="Rectangle 4">
            <a:extLst>
              <a:ext uri="{FF2B5EF4-FFF2-40B4-BE49-F238E27FC236}">
                <a16:creationId xmlns:a16="http://schemas.microsoft.com/office/drawing/2014/main" id="{475E5D3F-F33D-43D7-A0FC-B7D4B460259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a:extLst>
              <a:ext uri="{FF2B5EF4-FFF2-40B4-BE49-F238E27FC236}">
                <a16:creationId xmlns:a16="http://schemas.microsoft.com/office/drawing/2014/main" id="{BF4A1298-84F5-4E52-B346-A4B08239D596}"/>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11270" name="Rectangle 6">
            <a:extLst>
              <a:ext uri="{FF2B5EF4-FFF2-40B4-BE49-F238E27FC236}">
                <a16:creationId xmlns:a16="http://schemas.microsoft.com/office/drawing/2014/main" id="{99E4D99B-A568-4561-9A04-90B946C35A7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Arial" pitchFamily="34" charset="0"/>
                <a:cs typeface="+mn-cs"/>
              </a:defRPr>
            </a:lvl1pPr>
          </a:lstStyle>
          <a:p>
            <a:pPr>
              <a:defRPr/>
            </a:pPr>
            <a:endParaRPr lang="it-IT"/>
          </a:p>
        </p:txBody>
      </p:sp>
      <p:sp>
        <p:nvSpPr>
          <p:cNvPr id="11271" name="Rectangle 7">
            <a:extLst>
              <a:ext uri="{FF2B5EF4-FFF2-40B4-BE49-F238E27FC236}">
                <a16:creationId xmlns:a16="http://schemas.microsoft.com/office/drawing/2014/main" id="{1DF1A830-2E17-4511-8B70-F2D743C5084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A761540-0E1C-45D3-AB71-18BDAC2A90A6}"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Segnaposto immagine diapositiva 1">
            <a:extLst>
              <a:ext uri="{FF2B5EF4-FFF2-40B4-BE49-F238E27FC236}">
                <a16:creationId xmlns:a16="http://schemas.microsoft.com/office/drawing/2014/main" id="{07B8A67E-18CA-438A-81A8-48FFF0B421F1}"/>
              </a:ext>
            </a:extLst>
          </p:cNvPr>
          <p:cNvSpPr>
            <a:spLocks noGrp="1" noRot="1" noChangeAspect="1" noTextEdit="1"/>
          </p:cNvSpPr>
          <p:nvPr>
            <p:ph type="sldImg"/>
          </p:nvPr>
        </p:nvSpPr>
        <p:spPr>
          <a:ln/>
        </p:spPr>
      </p:sp>
      <p:sp>
        <p:nvSpPr>
          <p:cNvPr id="528387" name="Segnaposto note 2">
            <a:extLst>
              <a:ext uri="{FF2B5EF4-FFF2-40B4-BE49-F238E27FC236}">
                <a16:creationId xmlns:a16="http://schemas.microsoft.com/office/drawing/2014/main" id="{910B1E87-5016-404D-8B4E-4231E7A186A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528388" name="Segnaposto numero diapositiva 3">
            <a:extLst>
              <a:ext uri="{FF2B5EF4-FFF2-40B4-BE49-F238E27FC236}">
                <a16:creationId xmlns:a16="http://schemas.microsoft.com/office/drawing/2014/main" id="{9A3CBE01-0835-4003-89B7-AB46D06BA76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7C9CBFC-FFF4-4492-85A7-F67EBE169C1D}" type="slidenum">
              <a:rPr lang="it-IT" altLang="it-IT">
                <a:solidFill>
                  <a:srgbClr val="000000"/>
                </a:solidFill>
              </a:rPr>
              <a:pPr eaLnBrk="1" hangingPunct="1">
                <a:spcBef>
                  <a:spcPct val="0"/>
                </a:spcBef>
              </a:pPr>
              <a:t>22</a:t>
            </a:fld>
            <a:endParaRPr lang="it-IT" altLang="it-IT">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EFB4F7E-7E76-4314-B1F0-F4D1C3DA44E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CED65CF-DCB4-4D57-AAE7-C4C47552E188}"/>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C11E87E7-9B1C-4E61-90C8-D83668520F21}"/>
              </a:ext>
            </a:extLst>
          </p:cNvPr>
          <p:cNvSpPr>
            <a:spLocks noGrp="1" noChangeArrowheads="1"/>
          </p:cNvSpPr>
          <p:nvPr>
            <p:ph type="sldNum" sz="quarter" idx="12"/>
          </p:nvPr>
        </p:nvSpPr>
        <p:spPr>
          <a:ln/>
        </p:spPr>
        <p:txBody>
          <a:bodyPr/>
          <a:lstStyle>
            <a:lvl1pPr>
              <a:defRPr/>
            </a:lvl1pPr>
          </a:lstStyle>
          <a:p>
            <a:fld id="{635C2521-D38E-4DBE-9B9E-9CC1C50EBDB4}" type="slidenum">
              <a:rPr lang="it-IT" altLang="it-IT"/>
              <a:pPr/>
              <a:t>‹N›</a:t>
            </a:fld>
            <a:endParaRPr lang="it-IT" altLang="it-IT"/>
          </a:p>
        </p:txBody>
      </p:sp>
    </p:spTree>
    <p:extLst>
      <p:ext uri="{BB962C8B-B14F-4D97-AF65-F5344CB8AC3E}">
        <p14:creationId xmlns:p14="http://schemas.microsoft.com/office/powerpoint/2010/main" val="2881229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FA0BF5D-F094-40AD-B232-9EE2D90827B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5F30FC4-2644-4A13-AED8-696E3546ABE6}"/>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E905F6CF-104A-49AE-8C45-C7D6095B4C2B}"/>
              </a:ext>
            </a:extLst>
          </p:cNvPr>
          <p:cNvSpPr>
            <a:spLocks noGrp="1" noChangeArrowheads="1"/>
          </p:cNvSpPr>
          <p:nvPr>
            <p:ph type="sldNum" sz="quarter" idx="12"/>
          </p:nvPr>
        </p:nvSpPr>
        <p:spPr>
          <a:ln/>
        </p:spPr>
        <p:txBody>
          <a:bodyPr/>
          <a:lstStyle>
            <a:lvl1pPr>
              <a:defRPr/>
            </a:lvl1pPr>
          </a:lstStyle>
          <a:p>
            <a:fld id="{3A643050-2A8D-4BB4-882F-A527A651A33B}" type="slidenum">
              <a:rPr lang="it-IT" altLang="it-IT"/>
              <a:pPr/>
              <a:t>‹N›</a:t>
            </a:fld>
            <a:endParaRPr lang="it-IT" altLang="it-IT"/>
          </a:p>
        </p:txBody>
      </p:sp>
    </p:spTree>
    <p:extLst>
      <p:ext uri="{BB962C8B-B14F-4D97-AF65-F5344CB8AC3E}">
        <p14:creationId xmlns:p14="http://schemas.microsoft.com/office/powerpoint/2010/main" val="24583669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5EB3ACC8-F464-41ED-8B13-8B4C30615D1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8D9415F2-5DEF-4342-BE0C-308BA358AFFD}"/>
              </a:ext>
            </a:extLst>
          </p:cNvPr>
          <p:cNvSpPr>
            <a:spLocks noGrp="1"/>
          </p:cNvSpPr>
          <p:nvPr>
            <p:ph type="sldNum" sz="quarter" idx="11"/>
          </p:nvPr>
        </p:nvSpPr>
        <p:spPr/>
        <p:txBody>
          <a:bodyPr/>
          <a:lstStyle>
            <a:lvl1pPr>
              <a:defRPr/>
            </a:lvl1pPr>
          </a:lstStyle>
          <a:p>
            <a:fld id="{28550F56-4C58-4C1B-B8B8-DD389C787EB4}" type="slidenum">
              <a:rPr lang="it-IT" altLang="it-IT"/>
              <a:pPr/>
              <a:t>‹N›</a:t>
            </a:fld>
            <a:endParaRPr lang="it-IT" altLang="it-IT"/>
          </a:p>
        </p:txBody>
      </p:sp>
      <p:sp>
        <p:nvSpPr>
          <p:cNvPr id="7" name="Segnaposto piè di pagina 6">
            <a:extLst>
              <a:ext uri="{FF2B5EF4-FFF2-40B4-BE49-F238E27FC236}">
                <a16:creationId xmlns:a16="http://schemas.microsoft.com/office/drawing/2014/main" id="{60389AF8-7263-4965-ABE2-F373ED810D1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2918363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C7CB88A7-6CA0-42C1-AB4B-5289CB374E9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7A54B686-C776-4FA3-8F39-1874D42C94EF}"/>
              </a:ext>
            </a:extLst>
          </p:cNvPr>
          <p:cNvSpPr>
            <a:spLocks noGrp="1"/>
          </p:cNvSpPr>
          <p:nvPr>
            <p:ph type="sldNum" sz="quarter" idx="11"/>
          </p:nvPr>
        </p:nvSpPr>
        <p:spPr/>
        <p:txBody>
          <a:bodyPr/>
          <a:lstStyle>
            <a:lvl1pPr>
              <a:defRPr/>
            </a:lvl1pPr>
          </a:lstStyle>
          <a:p>
            <a:fld id="{1ADC4838-88FF-40F0-A3EB-4A942C51657B}" type="slidenum">
              <a:rPr lang="it-IT" altLang="it-IT"/>
              <a:pPr/>
              <a:t>‹N›</a:t>
            </a:fld>
            <a:endParaRPr lang="it-IT" altLang="it-IT"/>
          </a:p>
        </p:txBody>
      </p:sp>
      <p:sp>
        <p:nvSpPr>
          <p:cNvPr id="7" name="Segnaposto piè di pagina 6">
            <a:extLst>
              <a:ext uri="{FF2B5EF4-FFF2-40B4-BE49-F238E27FC236}">
                <a16:creationId xmlns:a16="http://schemas.microsoft.com/office/drawing/2014/main" id="{081E114A-AACD-4B70-A9E1-C86338938751}"/>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67779429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4418E8D-784D-4F3D-806F-E5CB9585AECE}"/>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AFC27777-0871-4CC7-8981-C5B17B7CC7CF}"/>
              </a:ext>
            </a:extLst>
          </p:cNvPr>
          <p:cNvSpPr>
            <a:spLocks noGrp="1"/>
          </p:cNvSpPr>
          <p:nvPr>
            <p:ph type="sldNum" sz="quarter" idx="11"/>
          </p:nvPr>
        </p:nvSpPr>
        <p:spPr/>
        <p:txBody>
          <a:bodyPr/>
          <a:lstStyle>
            <a:lvl1pPr>
              <a:defRPr/>
            </a:lvl1pPr>
          </a:lstStyle>
          <a:p>
            <a:fld id="{ABA3E838-150A-4EF6-9884-A0E228BCCBAE}" type="slidenum">
              <a:rPr lang="it-IT" altLang="it-IT"/>
              <a:pPr/>
              <a:t>‹N›</a:t>
            </a:fld>
            <a:endParaRPr lang="it-IT" altLang="it-IT"/>
          </a:p>
        </p:txBody>
      </p:sp>
      <p:sp>
        <p:nvSpPr>
          <p:cNvPr id="6" name="Segnaposto piè di pagina 5">
            <a:extLst>
              <a:ext uri="{FF2B5EF4-FFF2-40B4-BE49-F238E27FC236}">
                <a16:creationId xmlns:a16="http://schemas.microsoft.com/office/drawing/2014/main" id="{58FA844C-617B-4953-8F6C-37F2A2DE89B3}"/>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6265197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BBE9752-A8BF-4BE2-B6D4-9C039CAF8161}"/>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63A3EC3F-7E84-4886-9820-33514A46209E}"/>
              </a:ext>
            </a:extLst>
          </p:cNvPr>
          <p:cNvSpPr>
            <a:spLocks noGrp="1"/>
          </p:cNvSpPr>
          <p:nvPr>
            <p:ph type="sldNum" sz="quarter" idx="11"/>
          </p:nvPr>
        </p:nvSpPr>
        <p:spPr/>
        <p:txBody>
          <a:bodyPr/>
          <a:lstStyle>
            <a:lvl1pPr>
              <a:defRPr/>
            </a:lvl1pPr>
          </a:lstStyle>
          <a:p>
            <a:fld id="{9B3117AE-6093-4B92-B149-C2B78213E3E5}" type="slidenum">
              <a:rPr lang="it-IT" altLang="it-IT"/>
              <a:pPr/>
              <a:t>‹N›</a:t>
            </a:fld>
            <a:endParaRPr lang="it-IT" altLang="it-IT"/>
          </a:p>
        </p:txBody>
      </p:sp>
      <p:sp>
        <p:nvSpPr>
          <p:cNvPr id="6" name="Segnaposto piè di pagina 5">
            <a:extLst>
              <a:ext uri="{FF2B5EF4-FFF2-40B4-BE49-F238E27FC236}">
                <a16:creationId xmlns:a16="http://schemas.microsoft.com/office/drawing/2014/main" id="{34FF670A-78C8-4018-94B5-82CF889CDE5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6339618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4EE42AD-C10E-497B-BED6-8EDD3D79A0B8}"/>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6C6BDBC8-7E4F-41E4-8BED-5F7D974BAC49}"/>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B1489B83-2C7E-4A8A-B71E-9121FDC974ED}"/>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77EC02BD-897D-4AEC-89A3-1AF3D9E0EAF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2995C8E4-70DF-4B26-96D5-593074E3F800}"/>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C1E9FD39-4756-452A-A286-BC7FBCCC44B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3761E40A-598A-4C58-8A6A-672DC0591C65}"/>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359D833E-FA06-43E6-BEE5-73DE6464EB5F}"/>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AE94FF6C-4355-4915-BADD-36ED7C7B717E}"/>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77ECED06-D634-40A8-B946-CCC12191B2FE}"/>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CE0CA338-B0E1-4F03-82B4-4FE07BBBD266}"/>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CFD007F1-F388-412F-9663-1607BC635B1A}"/>
              </a:ext>
            </a:extLst>
          </p:cNvPr>
          <p:cNvSpPr>
            <a:spLocks noGrp="1" noChangeArrowheads="1"/>
          </p:cNvSpPr>
          <p:nvPr>
            <p:ph type="sldNum" sz="quarter" idx="12"/>
          </p:nvPr>
        </p:nvSpPr>
        <p:spPr>
          <a:xfrm>
            <a:off x="6553200" y="6254750"/>
            <a:ext cx="2133600" cy="476250"/>
          </a:xfrm>
        </p:spPr>
        <p:txBody>
          <a:bodyPr/>
          <a:lstStyle>
            <a:lvl1pPr>
              <a:defRPr/>
            </a:lvl1pPr>
          </a:lstStyle>
          <a:p>
            <a:fld id="{2A945E78-864E-452B-9E6C-FE98DF0A63CD}" type="slidenum">
              <a:rPr lang="it-IT" altLang="it-IT"/>
              <a:pPr/>
              <a:t>‹N›</a:t>
            </a:fld>
            <a:endParaRPr lang="it-IT" altLang="it-IT"/>
          </a:p>
        </p:txBody>
      </p:sp>
    </p:spTree>
    <p:extLst>
      <p:ext uri="{BB962C8B-B14F-4D97-AF65-F5344CB8AC3E}">
        <p14:creationId xmlns:p14="http://schemas.microsoft.com/office/powerpoint/2010/main" val="37815200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7F6C4-8E28-42B0-B2D0-2C8282188DB1}"/>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2AF6B82E-1382-4DCA-B553-4B6BEA540085}"/>
              </a:ext>
            </a:extLst>
          </p:cNvPr>
          <p:cNvSpPr>
            <a:spLocks noGrp="1"/>
          </p:cNvSpPr>
          <p:nvPr>
            <p:ph type="sldNum" sz="quarter" idx="11"/>
          </p:nvPr>
        </p:nvSpPr>
        <p:spPr/>
        <p:txBody>
          <a:bodyPr/>
          <a:lstStyle>
            <a:lvl1pPr>
              <a:defRPr/>
            </a:lvl1pPr>
          </a:lstStyle>
          <a:p>
            <a:fld id="{55DAC9D8-982D-43BC-B8F6-343C47E1AF59}" type="slidenum">
              <a:rPr lang="it-IT" altLang="it-IT"/>
              <a:pPr/>
              <a:t>‹N›</a:t>
            </a:fld>
            <a:endParaRPr lang="it-IT" altLang="it-IT"/>
          </a:p>
        </p:txBody>
      </p:sp>
      <p:sp>
        <p:nvSpPr>
          <p:cNvPr id="6" name="Segnaposto piè di pagina 5">
            <a:extLst>
              <a:ext uri="{FF2B5EF4-FFF2-40B4-BE49-F238E27FC236}">
                <a16:creationId xmlns:a16="http://schemas.microsoft.com/office/drawing/2014/main" id="{9D6A8BE6-D3D2-4CA2-BDE6-5921A4B7E401}"/>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5764795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4D9E5739-D842-4060-8361-14A237F05EC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F6D398A4-624A-446B-8164-F7A6D3706176}"/>
              </a:ext>
            </a:extLst>
          </p:cNvPr>
          <p:cNvSpPr>
            <a:spLocks noGrp="1"/>
          </p:cNvSpPr>
          <p:nvPr>
            <p:ph type="sldNum" sz="quarter" idx="11"/>
          </p:nvPr>
        </p:nvSpPr>
        <p:spPr/>
        <p:txBody>
          <a:bodyPr/>
          <a:lstStyle>
            <a:lvl1pPr>
              <a:defRPr/>
            </a:lvl1pPr>
          </a:lstStyle>
          <a:p>
            <a:fld id="{345398B6-D080-493A-9630-FBB286F9C8B5}" type="slidenum">
              <a:rPr lang="it-IT" altLang="it-IT"/>
              <a:pPr/>
              <a:t>‹N›</a:t>
            </a:fld>
            <a:endParaRPr lang="it-IT" altLang="it-IT"/>
          </a:p>
        </p:txBody>
      </p:sp>
      <p:sp>
        <p:nvSpPr>
          <p:cNvPr id="6" name="Segnaposto piè di pagina 5">
            <a:extLst>
              <a:ext uri="{FF2B5EF4-FFF2-40B4-BE49-F238E27FC236}">
                <a16:creationId xmlns:a16="http://schemas.microsoft.com/office/drawing/2014/main" id="{53D34BD6-DF8D-4B65-8D98-17A38C9116B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79519702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A34BBD3-0170-4B32-9E1B-FF4C80DFAE08}"/>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F8A4CACB-219F-48DB-AA4A-5B2256C8DFB0}"/>
              </a:ext>
            </a:extLst>
          </p:cNvPr>
          <p:cNvSpPr>
            <a:spLocks noGrp="1"/>
          </p:cNvSpPr>
          <p:nvPr>
            <p:ph type="sldNum" sz="quarter" idx="11"/>
          </p:nvPr>
        </p:nvSpPr>
        <p:spPr/>
        <p:txBody>
          <a:bodyPr/>
          <a:lstStyle>
            <a:lvl1pPr>
              <a:defRPr/>
            </a:lvl1pPr>
          </a:lstStyle>
          <a:p>
            <a:fld id="{F109676F-44D9-4E0D-97A9-C8EBA49823FB}" type="slidenum">
              <a:rPr lang="it-IT" altLang="it-IT"/>
              <a:pPr/>
              <a:t>‹N›</a:t>
            </a:fld>
            <a:endParaRPr lang="it-IT" altLang="it-IT"/>
          </a:p>
        </p:txBody>
      </p:sp>
      <p:sp>
        <p:nvSpPr>
          <p:cNvPr id="7" name="Segnaposto piè di pagina 6">
            <a:extLst>
              <a:ext uri="{FF2B5EF4-FFF2-40B4-BE49-F238E27FC236}">
                <a16:creationId xmlns:a16="http://schemas.microsoft.com/office/drawing/2014/main" id="{BF1C8939-5822-4C98-BD74-5F1236EF53DC}"/>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485337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8DC1BD1-F8FB-4518-855A-D9D24B42F0E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9044894F-41CF-466B-B47C-6E33F4792650}"/>
              </a:ext>
            </a:extLst>
          </p:cNvPr>
          <p:cNvSpPr>
            <a:spLocks noGrp="1"/>
          </p:cNvSpPr>
          <p:nvPr>
            <p:ph type="sldNum" sz="quarter" idx="11"/>
          </p:nvPr>
        </p:nvSpPr>
        <p:spPr/>
        <p:txBody>
          <a:bodyPr/>
          <a:lstStyle>
            <a:lvl1pPr>
              <a:defRPr/>
            </a:lvl1pPr>
          </a:lstStyle>
          <a:p>
            <a:fld id="{8C01376C-6E8D-4FFB-B3A4-5CA3568C61AB}" type="slidenum">
              <a:rPr lang="it-IT" altLang="it-IT"/>
              <a:pPr/>
              <a:t>‹N›</a:t>
            </a:fld>
            <a:endParaRPr lang="it-IT" altLang="it-IT"/>
          </a:p>
        </p:txBody>
      </p:sp>
      <p:sp>
        <p:nvSpPr>
          <p:cNvPr id="9" name="Segnaposto piè di pagina 8">
            <a:extLst>
              <a:ext uri="{FF2B5EF4-FFF2-40B4-BE49-F238E27FC236}">
                <a16:creationId xmlns:a16="http://schemas.microsoft.com/office/drawing/2014/main" id="{F601201D-17BB-42B7-9C0B-AFBCCC68480D}"/>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7699739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87BAA87D-ED5D-46F5-BF34-47F9B0905314}"/>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12090BEC-0F90-40B8-AE5B-C962ED166C3D}"/>
              </a:ext>
            </a:extLst>
          </p:cNvPr>
          <p:cNvSpPr>
            <a:spLocks noGrp="1"/>
          </p:cNvSpPr>
          <p:nvPr>
            <p:ph type="sldNum" sz="quarter" idx="11"/>
          </p:nvPr>
        </p:nvSpPr>
        <p:spPr/>
        <p:txBody>
          <a:bodyPr/>
          <a:lstStyle>
            <a:lvl1pPr>
              <a:defRPr/>
            </a:lvl1pPr>
          </a:lstStyle>
          <a:p>
            <a:fld id="{16A72037-64BE-404E-9DAD-89FE8DBCB043}" type="slidenum">
              <a:rPr lang="it-IT" altLang="it-IT"/>
              <a:pPr/>
              <a:t>‹N›</a:t>
            </a:fld>
            <a:endParaRPr lang="it-IT" altLang="it-IT"/>
          </a:p>
        </p:txBody>
      </p:sp>
      <p:sp>
        <p:nvSpPr>
          <p:cNvPr id="5" name="Segnaposto piè di pagina 4">
            <a:extLst>
              <a:ext uri="{FF2B5EF4-FFF2-40B4-BE49-F238E27FC236}">
                <a16:creationId xmlns:a16="http://schemas.microsoft.com/office/drawing/2014/main" id="{225394E8-E765-4672-B450-9C6195E0E7C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81399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5FF2A4A-464D-4D46-AB64-58278219EC6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868907B-3DBC-4ED1-A26A-47079566630D}"/>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42F6149A-445A-43CA-9C7B-86890FECF8B1}"/>
              </a:ext>
            </a:extLst>
          </p:cNvPr>
          <p:cNvSpPr>
            <a:spLocks noGrp="1" noChangeArrowheads="1"/>
          </p:cNvSpPr>
          <p:nvPr>
            <p:ph type="sldNum" sz="quarter" idx="12"/>
          </p:nvPr>
        </p:nvSpPr>
        <p:spPr>
          <a:ln/>
        </p:spPr>
        <p:txBody>
          <a:bodyPr/>
          <a:lstStyle>
            <a:lvl1pPr>
              <a:defRPr/>
            </a:lvl1pPr>
          </a:lstStyle>
          <a:p>
            <a:fld id="{8DA0AD0D-98B6-4725-AC12-5FF119D7DC06}" type="slidenum">
              <a:rPr lang="it-IT" altLang="it-IT"/>
              <a:pPr/>
              <a:t>‹N›</a:t>
            </a:fld>
            <a:endParaRPr lang="it-IT" altLang="it-IT"/>
          </a:p>
        </p:txBody>
      </p:sp>
    </p:spTree>
    <p:extLst>
      <p:ext uri="{BB962C8B-B14F-4D97-AF65-F5344CB8AC3E}">
        <p14:creationId xmlns:p14="http://schemas.microsoft.com/office/powerpoint/2010/main" val="401078089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22E7230-D397-4325-940A-6623CBE2348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EEE28BE2-AF02-4D24-97D0-167A8E7957B9}"/>
              </a:ext>
            </a:extLst>
          </p:cNvPr>
          <p:cNvSpPr>
            <a:spLocks noGrp="1"/>
          </p:cNvSpPr>
          <p:nvPr>
            <p:ph type="sldNum" sz="quarter" idx="11"/>
          </p:nvPr>
        </p:nvSpPr>
        <p:spPr/>
        <p:txBody>
          <a:bodyPr/>
          <a:lstStyle>
            <a:lvl1pPr>
              <a:defRPr/>
            </a:lvl1pPr>
          </a:lstStyle>
          <a:p>
            <a:fld id="{E6D05157-4860-4F6B-AE63-9AB93F52714F}" type="slidenum">
              <a:rPr lang="it-IT" altLang="it-IT"/>
              <a:pPr/>
              <a:t>‹N›</a:t>
            </a:fld>
            <a:endParaRPr lang="it-IT" altLang="it-IT"/>
          </a:p>
        </p:txBody>
      </p:sp>
      <p:sp>
        <p:nvSpPr>
          <p:cNvPr id="4" name="Segnaposto piè di pagina 3">
            <a:extLst>
              <a:ext uri="{FF2B5EF4-FFF2-40B4-BE49-F238E27FC236}">
                <a16:creationId xmlns:a16="http://schemas.microsoft.com/office/drawing/2014/main" id="{12FE50C1-7347-4B7B-A0FD-D7EBA7A96CC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1452987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90CF72D9-A5ED-45CE-BD73-BBBA47502FA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10B42171-A714-48FE-B9A6-3D38C2676FA1}"/>
              </a:ext>
            </a:extLst>
          </p:cNvPr>
          <p:cNvSpPr>
            <a:spLocks noGrp="1"/>
          </p:cNvSpPr>
          <p:nvPr>
            <p:ph type="sldNum" sz="quarter" idx="11"/>
          </p:nvPr>
        </p:nvSpPr>
        <p:spPr/>
        <p:txBody>
          <a:bodyPr/>
          <a:lstStyle>
            <a:lvl1pPr>
              <a:defRPr/>
            </a:lvl1pPr>
          </a:lstStyle>
          <a:p>
            <a:fld id="{835DFEE3-FB27-4419-A0EA-0C0124F37BB2}" type="slidenum">
              <a:rPr lang="it-IT" altLang="it-IT"/>
              <a:pPr/>
              <a:t>‹N›</a:t>
            </a:fld>
            <a:endParaRPr lang="it-IT" altLang="it-IT"/>
          </a:p>
        </p:txBody>
      </p:sp>
      <p:sp>
        <p:nvSpPr>
          <p:cNvPr id="7" name="Segnaposto piè di pagina 6">
            <a:extLst>
              <a:ext uri="{FF2B5EF4-FFF2-40B4-BE49-F238E27FC236}">
                <a16:creationId xmlns:a16="http://schemas.microsoft.com/office/drawing/2014/main" id="{B4B7F08A-A944-4AA4-91D4-704BF613F87D}"/>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333401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F4DF3D70-23F0-471C-91CA-41A367FC726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1738F0CD-7362-47A4-902B-C39B79AE7222}"/>
              </a:ext>
            </a:extLst>
          </p:cNvPr>
          <p:cNvSpPr>
            <a:spLocks noGrp="1"/>
          </p:cNvSpPr>
          <p:nvPr>
            <p:ph type="sldNum" sz="quarter" idx="11"/>
          </p:nvPr>
        </p:nvSpPr>
        <p:spPr/>
        <p:txBody>
          <a:bodyPr/>
          <a:lstStyle>
            <a:lvl1pPr>
              <a:defRPr/>
            </a:lvl1pPr>
          </a:lstStyle>
          <a:p>
            <a:fld id="{6828A9A8-5E3B-4905-BED4-24C5ECA148FE}" type="slidenum">
              <a:rPr lang="it-IT" altLang="it-IT"/>
              <a:pPr/>
              <a:t>‹N›</a:t>
            </a:fld>
            <a:endParaRPr lang="it-IT" altLang="it-IT"/>
          </a:p>
        </p:txBody>
      </p:sp>
      <p:sp>
        <p:nvSpPr>
          <p:cNvPr id="7" name="Segnaposto piè di pagina 6">
            <a:extLst>
              <a:ext uri="{FF2B5EF4-FFF2-40B4-BE49-F238E27FC236}">
                <a16:creationId xmlns:a16="http://schemas.microsoft.com/office/drawing/2014/main" id="{6D4AF712-84F6-47A2-9C02-8E30CCEE4FF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987218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072F98-B02A-4BD1-849B-57250FC81F6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53A33A0C-8888-4D83-973F-DD5D3CA9DCAC}"/>
              </a:ext>
            </a:extLst>
          </p:cNvPr>
          <p:cNvSpPr>
            <a:spLocks noGrp="1"/>
          </p:cNvSpPr>
          <p:nvPr>
            <p:ph type="sldNum" sz="quarter" idx="11"/>
          </p:nvPr>
        </p:nvSpPr>
        <p:spPr/>
        <p:txBody>
          <a:bodyPr/>
          <a:lstStyle>
            <a:lvl1pPr>
              <a:defRPr/>
            </a:lvl1pPr>
          </a:lstStyle>
          <a:p>
            <a:fld id="{6920C661-0F22-402F-BCFD-076CC0C60C4E}" type="slidenum">
              <a:rPr lang="it-IT" altLang="it-IT"/>
              <a:pPr/>
              <a:t>‹N›</a:t>
            </a:fld>
            <a:endParaRPr lang="it-IT" altLang="it-IT"/>
          </a:p>
        </p:txBody>
      </p:sp>
      <p:sp>
        <p:nvSpPr>
          <p:cNvPr id="6" name="Segnaposto piè di pagina 5">
            <a:extLst>
              <a:ext uri="{FF2B5EF4-FFF2-40B4-BE49-F238E27FC236}">
                <a16:creationId xmlns:a16="http://schemas.microsoft.com/office/drawing/2014/main" id="{9138F436-AD48-4D9A-9AFC-8CA6507BD92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80123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48F2BC6-AC12-42D7-A330-712AD402B18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6CCDC290-C6E9-464D-A3FD-8CB71DBC1B54}"/>
              </a:ext>
            </a:extLst>
          </p:cNvPr>
          <p:cNvSpPr>
            <a:spLocks noGrp="1"/>
          </p:cNvSpPr>
          <p:nvPr>
            <p:ph type="sldNum" sz="quarter" idx="11"/>
          </p:nvPr>
        </p:nvSpPr>
        <p:spPr/>
        <p:txBody>
          <a:bodyPr/>
          <a:lstStyle>
            <a:lvl1pPr>
              <a:defRPr/>
            </a:lvl1pPr>
          </a:lstStyle>
          <a:p>
            <a:fld id="{F845B18B-953E-4DA6-88AB-47E109B03D5A}" type="slidenum">
              <a:rPr lang="it-IT" altLang="it-IT"/>
              <a:pPr/>
              <a:t>‹N›</a:t>
            </a:fld>
            <a:endParaRPr lang="it-IT" altLang="it-IT"/>
          </a:p>
        </p:txBody>
      </p:sp>
      <p:sp>
        <p:nvSpPr>
          <p:cNvPr id="6" name="Segnaposto piè di pagina 5">
            <a:extLst>
              <a:ext uri="{FF2B5EF4-FFF2-40B4-BE49-F238E27FC236}">
                <a16:creationId xmlns:a16="http://schemas.microsoft.com/office/drawing/2014/main" id="{4A394354-30F3-405B-9368-22D00487E214}"/>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505043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BF3CCD2-EFDD-425A-88A6-0C43915BDF3C}"/>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96D7A4A2-EE9C-4CF3-ADC9-3172A4C65DC4}"/>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48DBC80E-54F7-4733-9969-C070B1E497A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99311687-D46E-4C8B-94D6-A4C4363862D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AC250E63-09FC-4B13-A8E4-ACF8EDB75E79}"/>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07A6D666-C595-4B4C-BBAD-98963D20E48A}"/>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382A5788-B085-4477-A013-AF5B05AAA983}"/>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2A8DEA25-05F6-4E81-818A-91444D017372}"/>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0B2C564F-C65F-4103-BFC7-EBEBC997335C}"/>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BD388B46-F1CF-4BB2-B887-7D3AF1EBB45A}"/>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6285E595-C347-47F3-AA40-9019DE80920E}"/>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4BF1EC63-8A55-4FB7-8C28-66E3A6491075}"/>
              </a:ext>
            </a:extLst>
          </p:cNvPr>
          <p:cNvSpPr>
            <a:spLocks noGrp="1" noChangeArrowheads="1"/>
          </p:cNvSpPr>
          <p:nvPr>
            <p:ph type="sldNum" sz="quarter" idx="12"/>
          </p:nvPr>
        </p:nvSpPr>
        <p:spPr>
          <a:xfrm>
            <a:off x="6553200" y="6254750"/>
            <a:ext cx="2133600" cy="476250"/>
          </a:xfrm>
        </p:spPr>
        <p:txBody>
          <a:bodyPr/>
          <a:lstStyle>
            <a:lvl1pPr>
              <a:defRPr/>
            </a:lvl1pPr>
          </a:lstStyle>
          <a:p>
            <a:fld id="{7A88F534-6202-44C1-B8AF-5C91916EA088}" type="slidenum">
              <a:rPr lang="it-IT" altLang="it-IT"/>
              <a:pPr/>
              <a:t>‹N›</a:t>
            </a:fld>
            <a:endParaRPr lang="it-IT" altLang="it-IT"/>
          </a:p>
        </p:txBody>
      </p:sp>
    </p:spTree>
    <p:extLst>
      <p:ext uri="{BB962C8B-B14F-4D97-AF65-F5344CB8AC3E}">
        <p14:creationId xmlns:p14="http://schemas.microsoft.com/office/powerpoint/2010/main" val="32228959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BC1AA8-1325-4297-A2E1-4EAEACC07AF1}"/>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93C31C69-EB1A-418E-981B-8C6B9D61C4EF}"/>
              </a:ext>
            </a:extLst>
          </p:cNvPr>
          <p:cNvSpPr>
            <a:spLocks noGrp="1"/>
          </p:cNvSpPr>
          <p:nvPr>
            <p:ph type="sldNum" sz="quarter" idx="11"/>
          </p:nvPr>
        </p:nvSpPr>
        <p:spPr/>
        <p:txBody>
          <a:bodyPr/>
          <a:lstStyle>
            <a:lvl1pPr>
              <a:defRPr/>
            </a:lvl1pPr>
          </a:lstStyle>
          <a:p>
            <a:fld id="{AC08B8DE-305A-4942-A0C5-9B695C2ED385}" type="slidenum">
              <a:rPr lang="it-IT" altLang="it-IT"/>
              <a:pPr/>
              <a:t>‹N›</a:t>
            </a:fld>
            <a:endParaRPr lang="it-IT" altLang="it-IT"/>
          </a:p>
        </p:txBody>
      </p:sp>
      <p:sp>
        <p:nvSpPr>
          <p:cNvPr id="6" name="Segnaposto piè di pagina 5">
            <a:extLst>
              <a:ext uri="{FF2B5EF4-FFF2-40B4-BE49-F238E27FC236}">
                <a16:creationId xmlns:a16="http://schemas.microsoft.com/office/drawing/2014/main" id="{FC7592F0-55AD-4B9D-988B-24CF53F60F8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932706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1CD32002-FBB4-484A-8E55-B90B622D33C6}"/>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1302A018-8FB3-41A1-999D-FD99C2854827}"/>
              </a:ext>
            </a:extLst>
          </p:cNvPr>
          <p:cNvSpPr>
            <a:spLocks noGrp="1"/>
          </p:cNvSpPr>
          <p:nvPr>
            <p:ph type="sldNum" sz="quarter" idx="11"/>
          </p:nvPr>
        </p:nvSpPr>
        <p:spPr/>
        <p:txBody>
          <a:bodyPr/>
          <a:lstStyle>
            <a:lvl1pPr>
              <a:defRPr/>
            </a:lvl1pPr>
          </a:lstStyle>
          <a:p>
            <a:fld id="{F1D1BDDF-6D58-4136-9420-723D2215F6DB}" type="slidenum">
              <a:rPr lang="it-IT" altLang="it-IT"/>
              <a:pPr/>
              <a:t>‹N›</a:t>
            </a:fld>
            <a:endParaRPr lang="it-IT" altLang="it-IT"/>
          </a:p>
        </p:txBody>
      </p:sp>
      <p:sp>
        <p:nvSpPr>
          <p:cNvPr id="6" name="Segnaposto piè di pagina 5">
            <a:extLst>
              <a:ext uri="{FF2B5EF4-FFF2-40B4-BE49-F238E27FC236}">
                <a16:creationId xmlns:a16="http://schemas.microsoft.com/office/drawing/2014/main" id="{B1B870E8-46B9-40EE-8672-431A756B9FC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8948674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0FCD44E-C414-40A9-B6A1-8E71423524E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45939B61-2563-4A47-833C-37DCC2E286F5}"/>
              </a:ext>
            </a:extLst>
          </p:cNvPr>
          <p:cNvSpPr>
            <a:spLocks noGrp="1"/>
          </p:cNvSpPr>
          <p:nvPr>
            <p:ph type="sldNum" sz="quarter" idx="11"/>
          </p:nvPr>
        </p:nvSpPr>
        <p:spPr/>
        <p:txBody>
          <a:bodyPr/>
          <a:lstStyle>
            <a:lvl1pPr>
              <a:defRPr/>
            </a:lvl1pPr>
          </a:lstStyle>
          <a:p>
            <a:fld id="{94609AAB-E755-4B24-856B-A189D8BD8489}" type="slidenum">
              <a:rPr lang="it-IT" altLang="it-IT"/>
              <a:pPr/>
              <a:t>‹N›</a:t>
            </a:fld>
            <a:endParaRPr lang="it-IT" altLang="it-IT"/>
          </a:p>
        </p:txBody>
      </p:sp>
      <p:sp>
        <p:nvSpPr>
          <p:cNvPr id="7" name="Segnaposto piè di pagina 6">
            <a:extLst>
              <a:ext uri="{FF2B5EF4-FFF2-40B4-BE49-F238E27FC236}">
                <a16:creationId xmlns:a16="http://schemas.microsoft.com/office/drawing/2014/main" id="{0344CD8E-2226-499E-90B2-D295D5015AA8}"/>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5287811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90F62A-11BC-4385-B97C-43287F81FD7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C7E78498-7A17-440F-8483-7B294587152A}"/>
              </a:ext>
            </a:extLst>
          </p:cNvPr>
          <p:cNvSpPr>
            <a:spLocks noGrp="1"/>
          </p:cNvSpPr>
          <p:nvPr>
            <p:ph type="sldNum" sz="quarter" idx="11"/>
          </p:nvPr>
        </p:nvSpPr>
        <p:spPr/>
        <p:txBody>
          <a:bodyPr/>
          <a:lstStyle>
            <a:lvl1pPr>
              <a:defRPr/>
            </a:lvl1pPr>
          </a:lstStyle>
          <a:p>
            <a:fld id="{02C589A9-4BA6-4205-AE7F-ADB83AD573EB}" type="slidenum">
              <a:rPr lang="it-IT" altLang="it-IT"/>
              <a:pPr/>
              <a:t>‹N›</a:t>
            </a:fld>
            <a:endParaRPr lang="it-IT" altLang="it-IT"/>
          </a:p>
        </p:txBody>
      </p:sp>
      <p:sp>
        <p:nvSpPr>
          <p:cNvPr id="9" name="Segnaposto piè di pagina 8">
            <a:extLst>
              <a:ext uri="{FF2B5EF4-FFF2-40B4-BE49-F238E27FC236}">
                <a16:creationId xmlns:a16="http://schemas.microsoft.com/office/drawing/2014/main" id="{F91C49B0-B965-4694-9588-179D73D7937F}"/>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922827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648200" y="1600200"/>
            <a:ext cx="4038600" cy="4525963"/>
          </a:xfrm>
        </p:spPr>
        <p:txBody>
          <a:bodyPr/>
          <a:lstStyle/>
          <a:p>
            <a:pPr lvl="0"/>
            <a:endParaRPr lang="it-IT" noProof="0"/>
          </a:p>
        </p:txBody>
      </p:sp>
      <p:sp>
        <p:nvSpPr>
          <p:cNvPr id="5" name="Rectangle 4">
            <a:extLst>
              <a:ext uri="{FF2B5EF4-FFF2-40B4-BE49-F238E27FC236}">
                <a16:creationId xmlns:a16="http://schemas.microsoft.com/office/drawing/2014/main" id="{FD9ECB9E-5E3C-49E4-A12E-90BE2471728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163BCD1-90FB-4D0F-9516-732057CEABA3}"/>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06945CCA-DF40-4D69-B231-389B63F9971B}"/>
              </a:ext>
            </a:extLst>
          </p:cNvPr>
          <p:cNvSpPr>
            <a:spLocks noGrp="1" noChangeArrowheads="1"/>
          </p:cNvSpPr>
          <p:nvPr>
            <p:ph type="sldNum" sz="quarter" idx="12"/>
          </p:nvPr>
        </p:nvSpPr>
        <p:spPr>
          <a:ln/>
        </p:spPr>
        <p:txBody>
          <a:bodyPr/>
          <a:lstStyle>
            <a:lvl1pPr>
              <a:defRPr/>
            </a:lvl1pPr>
          </a:lstStyle>
          <a:p>
            <a:fld id="{96507A9F-73E7-4766-9FD4-D93661A97991}" type="slidenum">
              <a:rPr lang="it-IT" altLang="it-IT"/>
              <a:pPr/>
              <a:t>‹N›</a:t>
            </a:fld>
            <a:endParaRPr lang="it-IT" altLang="it-IT"/>
          </a:p>
        </p:txBody>
      </p:sp>
    </p:spTree>
    <p:extLst>
      <p:ext uri="{BB962C8B-B14F-4D97-AF65-F5344CB8AC3E}">
        <p14:creationId xmlns:p14="http://schemas.microsoft.com/office/powerpoint/2010/main" val="408066665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692E5010-21BC-4675-BCF1-D82C7D512884}"/>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CC7EBE7D-4D92-40A0-B3ED-518BC63CB1C9}"/>
              </a:ext>
            </a:extLst>
          </p:cNvPr>
          <p:cNvSpPr>
            <a:spLocks noGrp="1"/>
          </p:cNvSpPr>
          <p:nvPr>
            <p:ph type="sldNum" sz="quarter" idx="11"/>
          </p:nvPr>
        </p:nvSpPr>
        <p:spPr/>
        <p:txBody>
          <a:bodyPr/>
          <a:lstStyle>
            <a:lvl1pPr>
              <a:defRPr/>
            </a:lvl1pPr>
          </a:lstStyle>
          <a:p>
            <a:fld id="{9578AF7D-0AC1-43A8-95BB-AE1F2EAA03F0}" type="slidenum">
              <a:rPr lang="it-IT" altLang="it-IT"/>
              <a:pPr/>
              <a:t>‹N›</a:t>
            </a:fld>
            <a:endParaRPr lang="it-IT" altLang="it-IT"/>
          </a:p>
        </p:txBody>
      </p:sp>
      <p:sp>
        <p:nvSpPr>
          <p:cNvPr id="5" name="Segnaposto piè di pagina 4">
            <a:extLst>
              <a:ext uri="{FF2B5EF4-FFF2-40B4-BE49-F238E27FC236}">
                <a16:creationId xmlns:a16="http://schemas.microsoft.com/office/drawing/2014/main" id="{27F86014-E1D3-41FB-89D0-5CBFBF5FE6C4}"/>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5649588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89CFF0-3ECA-43A0-86E0-C58BBF4D84C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C7716105-1548-4B00-B0E5-AA435D75222C}"/>
              </a:ext>
            </a:extLst>
          </p:cNvPr>
          <p:cNvSpPr>
            <a:spLocks noGrp="1"/>
          </p:cNvSpPr>
          <p:nvPr>
            <p:ph type="sldNum" sz="quarter" idx="11"/>
          </p:nvPr>
        </p:nvSpPr>
        <p:spPr/>
        <p:txBody>
          <a:bodyPr/>
          <a:lstStyle>
            <a:lvl1pPr>
              <a:defRPr/>
            </a:lvl1pPr>
          </a:lstStyle>
          <a:p>
            <a:fld id="{0CE1D096-A123-4459-B1A6-3E58582E0810}" type="slidenum">
              <a:rPr lang="it-IT" altLang="it-IT"/>
              <a:pPr/>
              <a:t>‹N›</a:t>
            </a:fld>
            <a:endParaRPr lang="it-IT" altLang="it-IT"/>
          </a:p>
        </p:txBody>
      </p:sp>
      <p:sp>
        <p:nvSpPr>
          <p:cNvPr id="4" name="Segnaposto piè di pagina 3">
            <a:extLst>
              <a:ext uri="{FF2B5EF4-FFF2-40B4-BE49-F238E27FC236}">
                <a16:creationId xmlns:a16="http://schemas.microsoft.com/office/drawing/2014/main" id="{962288FE-AE59-4295-AE62-F4408F60EFAE}"/>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2857212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7270292A-BF1A-42AA-A2EE-C112DCDB2786}"/>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8860A059-9B1E-421B-A8BC-779A3FDE7BEE}"/>
              </a:ext>
            </a:extLst>
          </p:cNvPr>
          <p:cNvSpPr>
            <a:spLocks noGrp="1"/>
          </p:cNvSpPr>
          <p:nvPr>
            <p:ph type="sldNum" sz="quarter" idx="11"/>
          </p:nvPr>
        </p:nvSpPr>
        <p:spPr/>
        <p:txBody>
          <a:bodyPr/>
          <a:lstStyle>
            <a:lvl1pPr>
              <a:defRPr/>
            </a:lvl1pPr>
          </a:lstStyle>
          <a:p>
            <a:fld id="{02FC861F-F3A6-4561-A363-FA78F7AA1D11}" type="slidenum">
              <a:rPr lang="it-IT" altLang="it-IT"/>
              <a:pPr/>
              <a:t>‹N›</a:t>
            </a:fld>
            <a:endParaRPr lang="it-IT" altLang="it-IT"/>
          </a:p>
        </p:txBody>
      </p:sp>
      <p:sp>
        <p:nvSpPr>
          <p:cNvPr id="7" name="Segnaposto piè di pagina 6">
            <a:extLst>
              <a:ext uri="{FF2B5EF4-FFF2-40B4-BE49-F238E27FC236}">
                <a16:creationId xmlns:a16="http://schemas.microsoft.com/office/drawing/2014/main" id="{15E9BC13-B63A-49F7-B4EB-DB41CA8A2BE3}"/>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84197170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FF25CC27-E7F3-4FA9-AFD5-624DFA2E1EFF}"/>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8243DAD2-FC08-4DF4-9654-285E938B2B91}"/>
              </a:ext>
            </a:extLst>
          </p:cNvPr>
          <p:cNvSpPr>
            <a:spLocks noGrp="1"/>
          </p:cNvSpPr>
          <p:nvPr>
            <p:ph type="sldNum" sz="quarter" idx="11"/>
          </p:nvPr>
        </p:nvSpPr>
        <p:spPr/>
        <p:txBody>
          <a:bodyPr/>
          <a:lstStyle>
            <a:lvl1pPr>
              <a:defRPr/>
            </a:lvl1pPr>
          </a:lstStyle>
          <a:p>
            <a:fld id="{A3BFF008-05C6-4F23-A674-D6128D91BA56}" type="slidenum">
              <a:rPr lang="it-IT" altLang="it-IT"/>
              <a:pPr/>
              <a:t>‹N›</a:t>
            </a:fld>
            <a:endParaRPr lang="it-IT" altLang="it-IT"/>
          </a:p>
        </p:txBody>
      </p:sp>
      <p:sp>
        <p:nvSpPr>
          <p:cNvPr id="7" name="Segnaposto piè di pagina 6">
            <a:extLst>
              <a:ext uri="{FF2B5EF4-FFF2-40B4-BE49-F238E27FC236}">
                <a16:creationId xmlns:a16="http://schemas.microsoft.com/office/drawing/2014/main" id="{14674977-28AF-4E62-969A-7D9EDE67400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56462203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28C2C76-1107-4B5D-B5DD-0D24FAA14C1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DC3FA1F7-EB08-4E4D-B5BD-CE9C16C485CF}"/>
              </a:ext>
            </a:extLst>
          </p:cNvPr>
          <p:cNvSpPr>
            <a:spLocks noGrp="1"/>
          </p:cNvSpPr>
          <p:nvPr>
            <p:ph type="sldNum" sz="quarter" idx="11"/>
          </p:nvPr>
        </p:nvSpPr>
        <p:spPr/>
        <p:txBody>
          <a:bodyPr/>
          <a:lstStyle>
            <a:lvl1pPr>
              <a:defRPr/>
            </a:lvl1pPr>
          </a:lstStyle>
          <a:p>
            <a:fld id="{D7FEBCE1-B0E9-486E-832D-0E044127A743}" type="slidenum">
              <a:rPr lang="it-IT" altLang="it-IT"/>
              <a:pPr/>
              <a:t>‹N›</a:t>
            </a:fld>
            <a:endParaRPr lang="it-IT" altLang="it-IT"/>
          </a:p>
        </p:txBody>
      </p:sp>
      <p:sp>
        <p:nvSpPr>
          <p:cNvPr id="6" name="Segnaposto piè di pagina 5">
            <a:extLst>
              <a:ext uri="{FF2B5EF4-FFF2-40B4-BE49-F238E27FC236}">
                <a16:creationId xmlns:a16="http://schemas.microsoft.com/office/drawing/2014/main" id="{6A669C5D-8AAD-4736-93A6-98B6DC0BD0AA}"/>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61762682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EA7E4C-A8C5-4B66-B1AB-F5BCF42BD20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889A5ABF-3A3A-40E2-ADB1-7BC45AF900A7}"/>
              </a:ext>
            </a:extLst>
          </p:cNvPr>
          <p:cNvSpPr>
            <a:spLocks noGrp="1"/>
          </p:cNvSpPr>
          <p:nvPr>
            <p:ph type="sldNum" sz="quarter" idx="11"/>
          </p:nvPr>
        </p:nvSpPr>
        <p:spPr/>
        <p:txBody>
          <a:bodyPr/>
          <a:lstStyle>
            <a:lvl1pPr>
              <a:defRPr/>
            </a:lvl1pPr>
          </a:lstStyle>
          <a:p>
            <a:fld id="{94F6D939-A970-4256-9B8C-BF64B355F7EC}" type="slidenum">
              <a:rPr lang="it-IT" altLang="it-IT"/>
              <a:pPr/>
              <a:t>‹N›</a:t>
            </a:fld>
            <a:endParaRPr lang="it-IT" altLang="it-IT"/>
          </a:p>
        </p:txBody>
      </p:sp>
      <p:sp>
        <p:nvSpPr>
          <p:cNvPr id="6" name="Segnaposto piè di pagina 5">
            <a:extLst>
              <a:ext uri="{FF2B5EF4-FFF2-40B4-BE49-F238E27FC236}">
                <a16:creationId xmlns:a16="http://schemas.microsoft.com/office/drawing/2014/main" id="{DAA91CDA-267D-4677-8A90-6E4AED4B9E6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015598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AFA5A59-EF33-40C5-95E9-6931595E5036}"/>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F91D650B-646A-4944-A1E8-E12B36CB8EDB}"/>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9303614C-5324-4BC6-823E-FE1D8164611E}"/>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CBA78C3E-BB83-42AF-943A-E7B704BDE945}"/>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D4EED6BE-5673-44BD-899A-01BA309614CA}"/>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25B722B0-C20B-4648-B954-FA793882ABE0}"/>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91AE731D-6CC6-4548-A4A7-D847823F77AB}"/>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A2CBACDF-85DA-4D08-9492-DFB726A1B25A}"/>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6F5FFF61-8F48-419A-879C-C8091C57BAA1}"/>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BDD4112B-E799-4CFE-A0D6-20A238A4A0E4}"/>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690527DE-ED31-41D5-B9C9-60CDF2309209}"/>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2A490F1D-1282-4E14-91A3-553F8EF5D471}"/>
              </a:ext>
            </a:extLst>
          </p:cNvPr>
          <p:cNvSpPr>
            <a:spLocks noGrp="1" noChangeArrowheads="1"/>
          </p:cNvSpPr>
          <p:nvPr>
            <p:ph type="sldNum" sz="quarter" idx="12"/>
          </p:nvPr>
        </p:nvSpPr>
        <p:spPr>
          <a:xfrm>
            <a:off x="6553200" y="6254750"/>
            <a:ext cx="2133600" cy="476250"/>
          </a:xfrm>
        </p:spPr>
        <p:txBody>
          <a:bodyPr/>
          <a:lstStyle>
            <a:lvl1pPr>
              <a:defRPr/>
            </a:lvl1pPr>
          </a:lstStyle>
          <a:p>
            <a:fld id="{FEA165AE-017E-4AE8-B1E7-366802659C38}" type="slidenum">
              <a:rPr lang="it-IT" altLang="it-IT"/>
              <a:pPr/>
              <a:t>‹N›</a:t>
            </a:fld>
            <a:endParaRPr lang="it-IT" altLang="it-IT"/>
          </a:p>
        </p:txBody>
      </p:sp>
    </p:spTree>
    <p:extLst>
      <p:ext uri="{BB962C8B-B14F-4D97-AF65-F5344CB8AC3E}">
        <p14:creationId xmlns:p14="http://schemas.microsoft.com/office/powerpoint/2010/main" val="257118603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81022EC-32EF-42BD-9104-B18B3FA8F1E1}"/>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785DBACA-89ED-4518-B7BD-209370FF3B55}"/>
              </a:ext>
            </a:extLst>
          </p:cNvPr>
          <p:cNvSpPr>
            <a:spLocks noGrp="1"/>
          </p:cNvSpPr>
          <p:nvPr>
            <p:ph type="sldNum" sz="quarter" idx="11"/>
          </p:nvPr>
        </p:nvSpPr>
        <p:spPr/>
        <p:txBody>
          <a:bodyPr/>
          <a:lstStyle>
            <a:lvl1pPr>
              <a:defRPr/>
            </a:lvl1pPr>
          </a:lstStyle>
          <a:p>
            <a:fld id="{A8B0262B-159E-46F5-9B33-3E9C29F2F73B}" type="slidenum">
              <a:rPr lang="it-IT" altLang="it-IT"/>
              <a:pPr/>
              <a:t>‹N›</a:t>
            </a:fld>
            <a:endParaRPr lang="it-IT" altLang="it-IT"/>
          </a:p>
        </p:txBody>
      </p:sp>
      <p:sp>
        <p:nvSpPr>
          <p:cNvPr id="6" name="Segnaposto piè di pagina 5">
            <a:extLst>
              <a:ext uri="{FF2B5EF4-FFF2-40B4-BE49-F238E27FC236}">
                <a16:creationId xmlns:a16="http://schemas.microsoft.com/office/drawing/2014/main" id="{06D27848-574B-4147-86F5-9D8E03EA7535}"/>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1638757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C95F175C-8790-48B6-9A00-345E6D20318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3A1B3D67-C7D8-4CB5-ADD5-5FB04A9285FE}"/>
              </a:ext>
            </a:extLst>
          </p:cNvPr>
          <p:cNvSpPr>
            <a:spLocks noGrp="1"/>
          </p:cNvSpPr>
          <p:nvPr>
            <p:ph type="sldNum" sz="quarter" idx="11"/>
          </p:nvPr>
        </p:nvSpPr>
        <p:spPr/>
        <p:txBody>
          <a:bodyPr/>
          <a:lstStyle>
            <a:lvl1pPr>
              <a:defRPr/>
            </a:lvl1pPr>
          </a:lstStyle>
          <a:p>
            <a:fld id="{A76A6D9C-469A-44CB-8EC6-5902777E76D7}" type="slidenum">
              <a:rPr lang="it-IT" altLang="it-IT"/>
              <a:pPr/>
              <a:t>‹N›</a:t>
            </a:fld>
            <a:endParaRPr lang="it-IT" altLang="it-IT"/>
          </a:p>
        </p:txBody>
      </p:sp>
      <p:sp>
        <p:nvSpPr>
          <p:cNvPr id="6" name="Segnaposto piè di pagina 5">
            <a:extLst>
              <a:ext uri="{FF2B5EF4-FFF2-40B4-BE49-F238E27FC236}">
                <a16:creationId xmlns:a16="http://schemas.microsoft.com/office/drawing/2014/main" id="{71EC4162-B6AC-468C-8ED2-3E1B0F43AF72}"/>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56536399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F33D1F7-3AB7-443A-A5E6-2392DFDC3744}"/>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113FE48B-12CC-4AFD-84A8-9948AE956319}"/>
              </a:ext>
            </a:extLst>
          </p:cNvPr>
          <p:cNvSpPr>
            <a:spLocks noGrp="1"/>
          </p:cNvSpPr>
          <p:nvPr>
            <p:ph type="sldNum" sz="quarter" idx="11"/>
          </p:nvPr>
        </p:nvSpPr>
        <p:spPr/>
        <p:txBody>
          <a:bodyPr/>
          <a:lstStyle>
            <a:lvl1pPr>
              <a:defRPr/>
            </a:lvl1pPr>
          </a:lstStyle>
          <a:p>
            <a:fld id="{5FDAA79A-2A90-48F5-B355-16CF22DB24D7}" type="slidenum">
              <a:rPr lang="it-IT" altLang="it-IT"/>
              <a:pPr/>
              <a:t>‹N›</a:t>
            </a:fld>
            <a:endParaRPr lang="it-IT" altLang="it-IT"/>
          </a:p>
        </p:txBody>
      </p:sp>
      <p:sp>
        <p:nvSpPr>
          <p:cNvPr id="7" name="Segnaposto piè di pagina 6">
            <a:extLst>
              <a:ext uri="{FF2B5EF4-FFF2-40B4-BE49-F238E27FC236}">
                <a16:creationId xmlns:a16="http://schemas.microsoft.com/office/drawing/2014/main" id="{BF7731B9-460B-46A2-BE29-CA7EDC9A8B6A}"/>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023187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C34C2DC-7EA7-47B9-AC92-5EB24A4371B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827FDE1-0F89-4184-83F1-F46BE169D8C1}"/>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3DAD3470-6F06-4DB9-8282-E6C131E1ABD7}"/>
              </a:ext>
            </a:extLst>
          </p:cNvPr>
          <p:cNvSpPr>
            <a:spLocks noGrp="1" noChangeArrowheads="1"/>
          </p:cNvSpPr>
          <p:nvPr>
            <p:ph type="sldNum" sz="quarter" idx="12"/>
          </p:nvPr>
        </p:nvSpPr>
        <p:spPr>
          <a:ln/>
        </p:spPr>
        <p:txBody>
          <a:bodyPr/>
          <a:lstStyle>
            <a:lvl1pPr>
              <a:defRPr/>
            </a:lvl1pPr>
          </a:lstStyle>
          <a:p>
            <a:fld id="{2ED32ED1-4CD5-4767-B3F7-C6F0BFF3B927}" type="slidenum">
              <a:rPr lang="it-IT" altLang="it-IT"/>
              <a:pPr/>
              <a:t>‹N›</a:t>
            </a:fld>
            <a:endParaRPr lang="it-IT" altLang="it-IT"/>
          </a:p>
        </p:txBody>
      </p:sp>
    </p:spTree>
    <p:extLst>
      <p:ext uri="{BB962C8B-B14F-4D97-AF65-F5344CB8AC3E}">
        <p14:creationId xmlns:p14="http://schemas.microsoft.com/office/powerpoint/2010/main" val="4948917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4FE97B3-A0B2-45B2-8B62-4979C0AB4A9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BE44D57F-D9D1-41AD-8639-17F69CD52CDA}"/>
              </a:ext>
            </a:extLst>
          </p:cNvPr>
          <p:cNvSpPr>
            <a:spLocks noGrp="1"/>
          </p:cNvSpPr>
          <p:nvPr>
            <p:ph type="sldNum" sz="quarter" idx="11"/>
          </p:nvPr>
        </p:nvSpPr>
        <p:spPr/>
        <p:txBody>
          <a:bodyPr/>
          <a:lstStyle>
            <a:lvl1pPr>
              <a:defRPr/>
            </a:lvl1pPr>
          </a:lstStyle>
          <a:p>
            <a:fld id="{9B249806-187B-405A-A23E-A06E9F7144F8}" type="slidenum">
              <a:rPr lang="it-IT" altLang="it-IT"/>
              <a:pPr/>
              <a:t>‹N›</a:t>
            </a:fld>
            <a:endParaRPr lang="it-IT" altLang="it-IT"/>
          </a:p>
        </p:txBody>
      </p:sp>
      <p:sp>
        <p:nvSpPr>
          <p:cNvPr id="9" name="Segnaposto piè di pagina 8">
            <a:extLst>
              <a:ext uri="{FF2B5EF4-FFF2-40B4-BE49-F238E27FC236}">
                <a16:creationId xmlns:a16="http://schemas.microsoft.com/office/drawing/2014/main" id="{91EB264B-B7C2-4B2B-9B43-335DDBC5FF3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0733728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6A3546AB-D41D-4392-B952-2B3625E7980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DC3E3984-70C5-4DAD-A91C-9089BB6F2872}"/>
              </a:ext>
            </a:extLst>
          </p:cNvPr>
          <p:cNvSpPr>
            <a:spLocks noGrp="1"/>
          </p:cNvSpPr>
          <p:nvPr>
            <p:ph type="sldNum" sz="quarter" idx="11"/>
          </p:nvPr>
        </p:nvSpPr>
        <p:spPr/>
        <p:txBody>
          <a:bodyPr/>
          <a:lstStyle>
            <a:lvl1pPr>
              <a:defRPr/>
            </a:lvl1pPr>
          </a:lstStyle>
          <a:p>
            <a:fld id="{5EFC46B3-1C64-43BF-99D4-A417085B9996}" type="slidenum">
              <a:rPr lang="it-IT" altLang="it-IT"/>
              <a:pPr/>
              <a:t>‹N›</a:t>
            </a:fld>
            <a:endParaRPr lang="it-IT" altLang="it-IT"/>
          </a:p>
        </p:txBody>
      </p:sp>
      <p:sp>
        <p:nvSpPr>
          <p:cNvPr id="5" name="Segnaposto piè di pagina 4">
            <a:extLst>
              <a:ext uri="{FF2B5EF4-FFF2-40B4-BE49-F238E27FC236}">
                <a16:creationId xmlns:a16="http://schemas.microsoft.com/office/drawing/2014/main" id="{2AC3D46A-7F1E-4983-9C72-9A73816EAF2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14427408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1B13215-402F-4FA3-825C-788014F6414B}"/>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2C199BFC-CC9C-4BF9-ACBD-978B9104AA6C}"/>
              </a:ext>
            </a:extLst>
          </p:cNvPr>
          <p:cNvSpPr>
            <a:spLocks noGrp="1"/>
          </p:cNvSpPr>
          <p:nvPr>
            <p:ph type="sldNum" sz="quarter" idx="11"/>
          </p:nvPr>
        </p:nvSpPr>
        <p:spPr/>
        <p:txBody>
          <a:bodyPr/>
          <a:lstStyle>
            <a:lvl1pPr>
              <a:defRPr/>
            </a:lvl1pPr>
          </a:lstStyle>
          <a:p>
            <a:fld id="{68C04F59-B9F5-4748-AF77-B4F0E69D2252}" type="slidenum">
              <a:rPr lang="it-IT" altLang="it-IT"/>
              <a:pPr/>
              <a:t>‹N›</a:t>
            </a:fld>
            <a:endParaRPr lang="it-IT" altLang="it-IT"/>
          </a:p>
        </p:txBody>
      </p:sp>
      <p:sp>
        <p:nvSpPr>
          <p:cNvPr id="4" name="Segnaposto piè di pagina 3">
            <a:extLst>
              <a:ext uri="{FF2B5EF4-FFF2-40B4-BE49-F238E27FC236}">
                <a16:creationId xmlns:a16="http://schemas.microsoft.com/office/drawing/2014/main" id="{C670BED8-159E-43FD-9FE8-EE643AE6AEA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6864857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7A8B6C59-258D-46E4-80BE-5ECFB3D8FBDB}"/>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1C79EF0A-3784-4056-B8F4-1F47F52040D2}"/>
              </a:ext>
            </a:extLst>
          </p:cNvPr>
          <p:cNvSpPr>
            <a:spLocks noGrp="1"/>
          </p:cNvSpPr>
          <p:nvPr>
            <p:ph type="sldNum" sz="quarter" idx="11"/>
          </p:nvPr>
        </p:nvSpPr>
        <p:spPr/>
        <p:txBody>
          <a:bodyPr/>
          <a:lstStyle>
            <a:lvl1pPr>
              <a:defRPr/>
            </a:lvl1pPr>
          </a:lstStyle>
          <a:p>
            <a:fld id="{917ADEBF-693B-444A-9815-7765047ADAA9}" type="slidenum">
              <a:rPr lang="it-IT" altLang="it-IT"/>
              <a:pPr/>
              <a:t>‹N›</a:t>
            </a:fld>
            <a:endParaRPr lang="it-IT" altLang="it-IT"/>
          </a:p>
        </p:txBody>
      </p:sp>
      <p:sp>
        <p:nvSpPr>
          <p:cNvPr id="7" name="Segnaposto piè di pagina 6">
            <a:extLst>
              <a:ext uri="{FF2B5EF4-FFF2-40B4-BE49-F238E27FC236}">
                <a16:creationId xmlns:a16="http://schemas.microsoft.com/office/drawing/2014/main" id="{F5E541D8-94DF-433F-9156-D7F00E66FBB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3370027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1941F039-78AB-4495-8D60-CE18A11C7386}"/>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E5645509-DCD6-45A5-BE18-009A66494D3C}"/>
              </a:ext>
            </a:extLst>
          </p:cNvPr>
          <p:cNvSpPr>
            <a:spLocks noGrp="1"/>
          </p:cNvSpPr>
          <p:nvPr>
            <p:ph type="sldNum" sz="quarter" idx="11"/>
          </p:nvPr>
        </p:nvSpPr>
        <p:spPr/>
        <p:txBody>
          <a:bodyPr/>
          <a:lstStyle>
            <a:lvl1pPr>
              <a:defRPr/>
            </a:lvl1pPr>
          </a:lstStyle>
          <a:p>
            <a:fld id="{0AE218F3-AFCB-4071-B129-307557B42918}" type="slidenum">
              <a:rPr lang="it-IT" altLang="it-IT"/>
              <a:pPr/>
              <a:t>‹N›</a:t>
            </a:fld>
            <a:endParaRPr lang="it-IT" altLang="it-IT"/>
          </a:p>
        </p:txBody>
      </p:sp>
      <p:sp>
        <p:nvSpPr>
          <p:cNvPr id="7" name="Segnaposto piè di pagina 6">
            <a:extLst>
              <a:ext uri="{FF2B5EF4-FFF2-40B4-BE49-F238E27FC236}">
                <a16:creationId xmlns:a16="http://schemas.microsoft.com/office/drawing/2014/main" id="{94F6B918-EBCA-4F83-B316-DAA4AB92A634}"/>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9143068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44464B-60CB-47E6-A6E1-3D57C23EDA77}"/>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CFD649E8-4E1C-45E2-8C60-DDA48160CCC5}"/>
              </a:ext>
            </a:extLst>
          </p:cNvPr>
          <p:cNvSpPr>
            <a:spLocks noGrp="1"/>
          </p:cNvSpPr>
          <p:nvPr>
            <p:ph type="sldNum" sz="quarter" idx="11"/>
          </p:nvPr>
        </p:nvSpPr>
        <p:spPr/>
        <p:txBody>
          <a:bodyPr/>
          <a:lstStyle>
            <a:lvl1pPr>
              <a:defRPr/>
            </a:lvl1pPr>
          </a:lstStyle>
          <a:p>
            <a:fld id="{ECC18290-AB8F-497D-9994-03CF112F95A0}" type="slidenum">
              <a:rPr lang="it-IT" altLang="it-IT"/>
              <a:pPr/>
              <a:t>‹N›</a:t>
            </a:fld>
            <a:endParaRPr lang="it-IT" altLang="it-IT"/>
          </a:p>
        </p:txBody>
      </p:sp>
      <p:sp>
        <p:nvSpPr>
          <p:cNvPr id="6" name="Segnaposto piè di pagina 5">
            <a:extLst>
              <a:ext uri="{FF2B5EF4-FFF2-40B4-BE49-F238E27FC236}">
                <a16:creationId xmlns:a16="http://schemas.microsoft.com/office/drawing/2014/main" id="{DD824BD0-F413-48D8-8208-011A76E7AC3A}"/>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23902970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8D40D5-9711-418F-B785-AEFE45EEEDCC}"/>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92F93F20-6380-458C-9E96-F9E40B24269D}"/>
              </a:ext>
            </a:extLst>
          </p:cNvPr>
          <p:cNvSpPr>
            <a:spLocks noGrp="1"/>
          </p:cNvSpPr>
          <p:nvPr>
            <p:ph type="sldNum" sz="quarter" idx="11"/>
          </p:nvPr>
        </p:nvSpPr>
        <p:spPr/>
        <p:txBody>
          <a:bodyPr/>
          <a:lstStyle>
            <a:lvl1pPr>
              <a:defRPr/>
            </a:lvl1pPr>
          </a:lstStyle>
          <a:p>
            <a:fld id="{D9218AAC-3D60-4C9F-85C3-3B9ACCD7381E}" type="slidenum">
              <a:rPr lang="it-IT" altLang="it-IT"/>
              <a:pPr/>
              <a:t>‹N›</a:t>
            </a:fld>
            <a:endParaRPr lang="it-IT" altLang="it-IT"/>
          </a:p>
        </p:txBody>
      </p:sp>
      <p:sp>
        <p:nvSpPr>
          <p:cNvPr id="6" name="Segnaposto piè di pagina 5">
            <a:extLst>
              <a:ext uri="{FF2B5EF4-FFF2-40B4-BE49-F238E27FC236}">
                <a16:creationId xmlns:a16="http://schemas.microsoft.com/office/drawing/2014/main" id="{810540D2-5296-43C4-BEBA-27B4ADC3403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7168206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2A78AA8-9217-4350-A680-BC793208EA51}"/>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8309F10E-7C39-4B84-BFE6-E056BAD2B029}"/>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1150EF47-8708-4191-BF91-61C9697C9F1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710BF9E9-6C29-4446-962E-89C66984228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1360C52A-ACA6-4F62-97C3-37CC98FA9762}"/>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C84CF243-3914-41D9-8240-90CFC22F9777}"/>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601C72D8-9D36-475B-B2F1-A00413B91EC0}"/>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838CDE51-7FFC-4F85-AED5-7AE6A722F8F6}"/>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93F469DB-6D6A-4F0E-A4B0-31845CD4B461}"/>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DC785FC5-84DD-40D1-9FC3-0947D088EC1B}"/>
              </a:ext>
            </a:extLst>
          </p:cNvPr>
          <p:cNvSpPr>
            <a:spLocks noGrp="1" noChangeArrowheads="1"/>
          </p:cNvSpPr>
          <p:nvPr>
            <p:ph type="dt" sz="quarter" idx="10"/>
          </p:nvPr>
        </p:nvSpPr>
        <p:spPr>
          <a:xfrm>
            <a:off x="457200" y="6248400"/>
            <a:ext cx="2133600" cy="476250"/>
          </a:xfrm>
        </p:spPr>
        <p:txBody>
          <a:bodyPr/>
          <a:lstStyle>
            <a:lvl1pPr algn="ctr">
              <a:defRPr>
                <a:cs typeface="Arial" pitchFamily="34" charset="0"/>
              </a:defRPr>
            </a:lvl1pPr>
          </a:lstStyle>
          <a:p>
            <a:pPr>
              <a:defRPr/>
            </a:pPr>
            <a:endParaRPr lang="it-IT" altLang="it-IT"/>
          </a:p>
        </p:txBody>
      </p:sp>
      <p:sp>
        <p:nvSpPr>
          <p:cNvPr id="14" name="Rectangle 14">
            <a:extLst>
              <a:ext uri="{FF2B5EF4-FFF2-40B4-BE49-F238E27FC236}">
                <a16:creationId xmlns:a16="http://schemas.microsoft.com/office/drawing/2014/main" id="{888F432D-C811-413F-B82E-27119725169E}"/>
              </a:ext>
            </a:extLst>
          </p:cNvPr>
          <p:cNvSpPr>
            <a:spLocks noGrp="1" noChangeArrowheads="1"/>
          </p:cNvSpPr>
          <p:nvPr>
            <p:ph type="ftr" sz="quarter" idx="11"/>
          </p:nvPr>
        </p:nvSpPr>
        <p:spPr>
          <a:xfrm>
            <a:off x="3124200" y="6251575"/>
            <a:ext cx="2895600" cy="476250"/>
          </a:xfrm>
        </p:spPr>
        <p:txBody>
          <a:bodyPr/>
          <a:lstStyle>
            <a:lvl1pPr>
              <a:defRPr>
                <a:cs typeface="Arial" pitchFamily="34" charset="0"/>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74087E1A-D694-4F1A-BD14-1766E1F38BDA}"/>
              </a:ext>
            </a:extLst>
          </p:cNvPr>
          <p:cNvSpPr>
            <a:spLocks noGrp="1" noChangeArrowheads="1"/>
          </p:cNvSpPr>
          <p:nvPr>
            <p:ph type="sldNum" sz="quarter" idx="12"/>
          </p:nvPr>
        </p:nvSpPr>
        <p:spPr>
          <a:xfrm>
            <a:off x="6553200" y="6254750"/>
            <a:ext cx="2133600" cy="476250"/>
          </a:xfrm>
        </p:spPr>
        <p:txBody>
          <a:bodyPr/>
          <a:lstStyle>
            <a:lvl1pPr>
              <a:defRPr/>
            </a:lvl1pPr>
          </a:lstStyle>
          <a:p>
            <a:fld id="{1858438B-B215-4842-B9E0-1BA783E9F7E4}" type="slidenum">
              <a:rPr lang="it-IT" altLang="it-IT"/>
              <a:pPr/>
              <a:t>‹N›</a:t>
            </a:fld>
            <a:endParaRPr lang="it-IT" altLang="it-IT"/>
          </a:p>
        </p:txBody>
      </p:sp>
    </p:spTree>
    <p:extLst>
      <p:ext uri="{BB962C8B-B14F-4D97-AF65-F5344CB8AC3E}">
        <p14:creationId xmlns:p14="http://schemas.microsoft.com/office/powerpoint/2010/main" val="10911122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FC53682-A4D4-476B-B40B-ECD054BBA3A4}"/>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6B97A7FB-3266-4950-AE10-9AD545B466B2}"/>
              </a:ext>
            </a:extLst>
          </p:cNvPr>
          <p:cNvSpPr>
            <a:spLocks noGrp="1"/>
          </p:cNvSpPr>
          <p:nvPr>
            <p:ph type="sldNum" sz="quarter" idx="11"/>
          </p:nvPr>
        </p:nvSpPr>
        <p:spPr/>
        <p:txBody>
          <a:bodyPr/>
          <a:lstStyle>
            <a:lvl1pPr>
              <a:defRPr/>
            </a:lvl1pPr>
          </a:lstStyle>
          <a:p>
            <a:fld id="{3C822439-F387-490E-88BE-33FECF291C93}" type="slidenum">
              <a:rPr lang="it-IT" altLang="it-IT"/>
              <a:pPr/>
              <a:t>‹N›</a:t>
            </a:fld>
            <a:endParaRPr lang="it-IT" altLang="it-IT"/>
          </a:p>
        </p:txBody>
      </p:sp>
      <p:sp>
        <p:nvSpPr>
          <p:cNvPr id="6" name="Segnaposto piè di pagina 5">
            <a:extLst>
              <a:ext uri="{FF2B5EF4-FFF2-40B4-BE49-F238E27FC236}">
                <a16:creationId xmlns:a16="http://schemas.microsoft.com/office/drawing/2014/main" id="{7919BA47-E252-4408-AAF8-8EDC8E7B27CB}"/>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90621638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041552E0-B6D8-452E-B175-137A177048DC}"/>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308682A6-1EAD-48E0-984B-D71CD19C4032}"/>
              </a:ext>
            </a:extLst>
          </p:cNvPr>
          <p:cNvSpPr>
            <a:spLocks noGrp="1"/>
          </p:cNvSpPr>
          <p:nvPr>
            <p:ph type="sldNum" sz="quarter" idx="11"/>
          </p:nvPr>
        </p:nvSpPr>
        <p:spPr/>
        <p:txBody>
          <a:bodyPr/>
          <a:lstStyle>
            <a:lvl1pPr>
              <a:defRPr/>
            </a:lvl1pPr>
          </a:lstStyle>
          <a:p>
            <a:fld id="{B08C406D-7962-4B24-9279-BEB1CA820AAC}" type="slidenum">
              <a:rPr lang="it-IT" altLang="it-IT"/>
              <a:pPr/>
              <a:t>‹N›</a:t>
            </a:fld>
            <a:endParaRPr lang="it-IT" altLang="it-IT"/>
          </a:p>
        </p:txBody>
      </p:sp>
      <p:sp>
        <p:nvSpPr>
          <p:cNvPr id="6" name="Segnaposto piè di pagina 5">
            <a:extLst>
              <a:ext uri="{FF2B5EF4-FFF2-40B4-BE49-F238E27FC236}">
                <a16:creationId xmlns:a16="http://schemas.microsoft.com/office/drawing/2014/main" id="{DC007851-9064-408E-99E5-C59D5A080E9C}"/>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754341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6">
            <a:extLst>
              <a:ext uri="{FF2B5EF4-FFF2-40B4-BE49-F238E27FC236}">
                <a16:creationId xmlns:a16="http://schemas.microsoft.com/office/drawing/2014/main" id="{BEA3A398-5479-4401-9334-1353E8E61B53}"/>
              </a:ext>
            </a:extLst>
          </p:cNvPr>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Connettore 1 7">
            <a:extLst>
              <a:ext uri="{FF2B5EF4-FFF2-40B4-BE49-F238E27FC236}">
                <a16:creationId xmlns:a16="http://schemas.microsoft.com/office/drawing/2014/main" id="{FBFB9A4E-6944-4AAB-AD71-E7EABD4CE26A}"/>
              </a:ext>
            </a:extLst>
          </p:cNvPr>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e 5">
            <a:extLst>
              <a:ext uri="{FF2B5EF4-FFF2-40B4-BE49-F238E27FC236}">
                <a16:creationId xmlns:a16="http://schemas.microsoft.com/office/drawing/2014/main" id="{BAE43920-FB9D-4608-90B6-7D4B43AD41C9}"/>
              </a:ext>
            </a:extLst>
          </p:cNvPr>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a:t>Fare clic per modificare lo stile del titolo</a:t>
            </a:r>
            <a:endParaRPr lang="en-US"/>
          </a:p>
        </p:txBody>
      </p:sp>
      <p:sp>
        <p:nvSpPr>
          <p:cNvPr id="7" name="Segnaposto data 14">
            <a:extLst>
              <a:ext uri="{FF2B5EF4-FFF2-40B4-BE49-F238E27FC236}">
                <a16:creationId xmlns:a16="http://schemas.microsoft.com/office/drawing/2014/main" id="{32D33433-B3EA-4EC9-ACB0-5EE0186F6AA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95616769-39E2-4FF5-9BFF-EFA49B73A618}" type="datetime1">
              <a:rPr lang="it-IT"/>
              <a:pPr>
                <a:defRPr/>
              </a:pPr>
              <a:t>07/02/2018</a:t>
            </a:fld>
            <a:endParaRPr lang="it-IT"/>
          </a:p>
        </p:txBody>
      </p:sp>
      <p:sp>
        <p:nvSpPr>
          <p:cNvPr id="8" name="Segnaposto numero diapositiva 15">
            <a:extLst>
              <a:ext uri="{FF2B5EF4-FFF2-40B4-BE49-F238E27FC236}">
                <a16:creationId xmlns:a16="http://schemas.microsoft.com/office/drawing/2014/main" id="{F861B9C7-E94A-4B98-99F5-3C540519CE2D}"/>
              </a:ext>
            </a:extLst>
          </p:cNvPr>
          <p:cNvSpPr>
            <a:spLocks noGrp="1"/>
          </p:cNvSpPr>
          <p:nvPr>
            <p:ph type="sldNum" sz="quarter" idx="11"/>
          </p:nvPr>
        </p:nvSpPr>
        <p:spPr/>
        <p:txBody>
          <a:bodyPr/>
          <a:lstStyle>
            <a:lvl1pPr>
              <a:defRPr/>
            </a:lvl1pPr>
          </a:lstStyle>
          <a:p>
            <a:fld id="{97B8CBB2-3747-4458-A002-AA75553FDB63}" type="slidenum">
              <a:rPr lang="it-IT" altLang="it-IT"/>
              <a:pPr/>
              <a:t>‹N›</a:t>
            </a:fld>
            <a:endParaRPr lang="it-IT" altLang="it-IT"/>
          </a:p>
        </p:txBody>
      </p:sp>
      <p:sp>
        <p:nvSpPr>
          <p:cNvPr id="10" name="Segnaposto piè di pagina 16">
            <a:extLst>
              <a:ext uri="{FF2B5EF4-FFF2-40B4-BE49-F238E27FC236}">
                <a16:creationId xmlns:a16="http://schemas.microsoft.com/office/drawing/2014/main" id="{C3F1B552-62E9-4336-9EB0-CF2BCAC085C6}"/>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Tree>
    <p:extLst>
      <p:ext uri="{BB962C8B-B14F-4D97-AF65-F5344CB8AC3E}">
        <p14:creationId xmlns:p14="http://schemas.microsoft.com/office/powerpoint/2010/main" val="15989716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F44266C-C238-47BF-A090-CDC7E09D94F9}"/>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29CEFC77-BE9D-46AD-BF96-F825F8395FB9}"/>
              </a:ext>
            </a:extLst>
          </p:cNvPr>
          <p:cNvSpPr>
            <a:spLocks noGrp="1"/>
          </p:cNvSpPr>
          <p:nvPr>
            <p:ph type="sldNum" sz="quarter" idx="11"/>
          </p:nvPr>
        </p:nvSpPr>
        <p:spPr/>
        <p:txBody>
          <a:bodyPr/>
          <a:lstStyle>
            <a:lvl1pPr>
              <a:defRPr/>
            </a:lvl1pPr>
          </a:lstStyle>
          <a:p>
            <a:fld id="{2E7BB9CA-5282-4620-8FDD-AB0C805C13DD}" type="slidenum">
              <a:rPr lang="it-IT" altLang="it-IT"/>
              <a:pPr/>
              <a:t>‹N›</a:t>
            </a:fld>
            <a:endParaRPr lang="it-IT" altLang="it-IT"/>
          </a:p>
        </p:txBody>
      </p:sp>
      <p:sp>
        <p:nvSpPr>
          <p:cNvPr id="7" name="Segnaposto piè di pagina 6">
            <a:extLst>
              <a:ext uri="{FF2B5EF4-FFF2-40B4-BE49-F238E27FC236}">
                <a16:creationId xmlns:a16="http://schemas.microsoft.com/office/drawing/2014/main" id="{41B3D3BD-09B3-4156-BD72-EF3D15A8DCE2}"/>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52905096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C813852-5C6A-4DD6-B89E-3A457D25EE04}"/>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8" name="Segnaposto numero diapositiva 7">
            <a:extLst>
              <a:ext uri="{FF2B5EF4-FFF2-40B4-BE49-F238E27FC236}">
                <a16:creationId xmlns:a16="http://schemas.microsoft.com/office/drawing/2014/main" id="{797EEF62-422A-463C-B1AB-91463F62B424}"/>
              </a:ext>
            </a:extLst>
          </p:cNvPr>
          <p:cNvSpPr>
            <a:spLocks noGrp="1"/>
          </p:cNvSpPr>
          <p:nvPr>
            <p:ph type="sldNum" sz="quarter" idx="11"/>
          </p:nvPr>
        </p:nvSpPr>
        <p:spPr/>
        <p:txBody>
          <a:bodyPr/>
          <a:lstStyle>
            <a:lvl1pPr>
              <a:defRPr/>
            </a:lvl1pPr>
          </a:lstStyle>
          <a:p>
            <a:fld id="{A5344207-E772-484C-93F4-8F5639F2A769}" type="slidenum">
              <a:rPr lang="it-IT" altLang="it-IT"/>
              <a:pPr/>
              <a:t>‹N›</a:t>
            </a:fld>
            <a:endParaRPr lang="it-IT" altLang="it-IT"/>
          </a:p>
        </p:txBody>
      </p:sp>
      <p:sp>
        <p:nvSpPr>
          <p:cNvPr id="9" name="Segnaposto piè di pagina 8">
            <a:extLst>
              <a:ext uri="{FF2B5EF4-FFF2-40B4-BE49-F238E27FC236}">
                <a16:creationId xmlns:a16="http://schemas.microsoft.com/office/drawing/2014/main" id="{50A86F45-4C53-4BE3-B5AD-385BA903F9A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9979850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255500C5-0FE6-48BC-8513-55B09479B60B}"/>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4" name="Segnaposto numero diapositiva 3">
            <a:extLst>
              <a:ext uri="{FF2B5EF4-FFF2-40B4-BE49-F238E27FC236}">
                <a16:creationId xmlns:a16="http://schemas.microsoft.com/office/drawing/2014/main" id="{8EFB1812-8BB7-4386-A10F-9C48F7D41257}"/>
              </a:ext>
            </a:extLst>
          </p:cNvPr>
          <p:cNvSpPr>
            <a:spLocks noGrp="1"/>
          </p:cNvSpPr>
          <p:nvPr>
            <p:ph type="sldNum" sz="quarter" idx="11"/>
          </p:nvPr>
        </p:nvSpPr>
        <p:spPr/>
        <p:txBody>
          <a:bodyPr/>
          <a:lstStyle>
            <a:lvl1pPr>
              <a:defRPr/>
            </a:lvl1pPr>
          </a:lstStyle>
          <a:p>
            <a:fld id="{7A97DFCF-19B4-4533-8F72-7887871C76FF}" type="slidenum">
              <a:rPr lang="it-IT" altLang="it-IT"/>
              <a:pPr/>
              <a:t>‹N›</a:t>
            </a:fld>
            <a:endParaRPr lang="it-IT" altLang="it-IT"/>
          </a:p>
        </p:txBody>
      </p:sp>
      <p:sp>
        <p:nvSpPr>
          <p:cNvPr id="5" name="Segnaposto piè di pagina 4">
            <a:extLst>
              <a:ext uri="{FF2B5EF4-FFF2-40B4-BE49-F238E27FC236}">
                <a16:creationId xmlns:a16="http://schemas.microsoft.com/office/drawing/2014/main" id="{11EAD242-5CF0-4BC3-87EC-650C5A1213C7}"/>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81012399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1458719-0409-4B8A-9F26-4362F6CF9A31}"/>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3" name="Segnaposto numero diapositiva 2">
            <a:extLst>
              <a:ext uri="{FF2B5EF4-FFF2-40B4-BE49-F238E27FC236}">
                <a16:creationId xmlns:a16="http://schemas.microsoft.com/office/drawing/2014/main" id="{46937DE6-95CD-4977-9AF3-DACD12816FAD}"/>
              </a:ext>
            </a:extLst>
          </p:cNvPr>
          <p:cNvSpPr>
            <a:spLocks noGrp="1"/>
          </p:cNvSpPr>
          <p:nvPr>
            <p:ph type="sldNum" sz="quarter" idx="11"/>
          </p:nvPr>
        </p:nvSpPr>
        <p:spPr/>
        <p:txBody>
          <a:bodyPr/>
          <a:lstStyle>
            <a:lvl1pPr>
              <a:defRPr/>
            </a:lvl1pPr>
          </a:lstStyle>
          <a:p>
            <a:fld id="{0FEE27D7-F8F4-4BF0-8145-DA425FD0B7FA}" type="slidenum">
              <a:rPr lang="it-IT" altLang="it-IT"/>
              <a:pPr/>
              <a:t>‹N›</a:t>
            </a:fld>
            <a:endParaRPr lang="it-IT" altLang="it-IT"/>
          </a:p>
        </p:txBody>
      </p:sp>
      <p:sp>
        <p:nvSpPr>
          <p:cNvPr id="4" name="Segnaposto piè di pagina 3">
            <a:extLst>
              <a:ext uri="{FF2B5EF4-FFF2-40B4-BE49-F238E27FC236}">
                <a16:creationId xmlns:a16="http://schemas.microsoft.com/office/drawing/2014/main" id="{0E4BB1E0-76DF-4CD2-93C4-86F086B9F76F}"/>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10465335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A8C9B3AD-D4C3-4D2E-BDD0-B86F4D9118FA}"/>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EA65CF9B-C154-49C3-A2F1-DBA198092FA7}"/>
              </a:ext>
            </a:extLst>
          </p:cNvPr>
          <p:cNvSpPr>
            <a:spLocks noGrp="1"/>
          </p:cNvSpPr>
          <p:nvPr>
            <p:ph type="sldNum" sz="quarter" idx="11"/>
          </p:nvPr>
        </p:nvSpPr>
        <p:spPr/>
        <p:txBody>
          <a:bodyPr/>
          <a:lstStyle>
            <a:lvl1pPr>
              <a:defRPr/>
            </a:lvl1pPr>
          </a:lstStyle>
          <a:p>
            <a:fld id="{921CA7AB-7DD4-4001-A3F3-B7C65AF1F77C}" type="slidenum">
              <a:rPr lang="it-IT" altLang="it-IT"/>
              <a:pPr/>
              <a:t>‹N›</a:t>
            </a:fld>
            <a:endParaRPr lang="it-IT" altLang="it-IT"/>
          </a:p>
        </p:txBody>
      </p:sp>
      <p:sp>
        <p:nvSpPr>
          <p:cNvPr id="7" name="Segnaposto piè di pagina 6">
            <a:extLst>
              <a:ext uri="{FF2B5EF4-FFF2-40B4-BE49-F238E27FC236}">
                <a16:creationId xmlns:a16="http://schemas.microsoft.com/office/drawing/2014/main" id="{8C73F8DA-AA86-4F0D-9956-0D9690A91514}"/>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6860656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E7206B4E-0817-4EF5-8D65-AD40CEA534F2}"/>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D1B5DFC6-8525-4098-94F2-6D84D49EF306}"/>
              </a:ext>
            </a:extLst>
          </p:cNvPr>
          <p:cNvSpPr>
            <a:spLocks noGrp="1"/>
          </p:cNvSpPr>
          <p:nvPr>
            <p:ph type="sldNum" sz="quarter" idx="11"/>
          </p:nvPr>
        </p:nvSpPr>
        <p:spPr/>
        <p:txBody>
          <a:bodyPr/>
          <a:lstStyle>
            <a:lvl1pPr>
              <a:defRPr/>
            </a:lvl1pPr>
          </a:lstStyle>
          <a:p>
            <a:fld id="{88C12093-DD3F-44B4-885A-A2BA56833B1A}" type="slidenum">
              <a:rPr lang="it-IT" altLang="it-IT"/>
              <a:pPr/>
              <a:t>‹N›</a:t>
            </a:fld>
            <a:endParaRPr lang="it-IT" altLang="it-IT"/>
          </a:p>
        </p:txBody>
      </p:sp>
      <p:sp>
        <p:nvSpPr>
          <p:cNvPr id="7" name="Segnaposto piè di pagina 6">
            <a:extLst>
              <a:ext uri="{FF2B5EF4-FFF2-40B4-BE49-F238E27FC236}">
                <a16:creationId xmlns:a16="http://schemas.microsoft.com/office/drawing/2014/main" id="{63860ACD-C166-498A-A188-7D05B6217431}"/>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24382380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5F65E1A-7265-42BC-8089-645B17B43B58}"/>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B3B0DEE0-72D5-4DD6-9ABF-71B5CFD2BE7A}"/>
              </a:ext>
            </a:extLst>
          </p:cNvPr>
          <p:cNvSpPr>
            <a:spLocks noGrp="1"/>
          </p:cNvSpPr>
          <p:nvPr>
            <p:ph type="sldNum" sz="quarter" idx="11"/>
          </p:nvPr>
        </p:nvSpPr>
        <p:spPr/>
        <p:txBody>
          <a:bodyPr/>
          <a:lstStyle>
            <a:lvl1pPr>
              <a:defRPr/>
            </a:lvl1pPr>
          </a:lstStyle>
          <a:p>
            <a:fld id="{0790CA3B-FB10-4029-BD5E-A9D1CE82642C}" type="slidenum">
              <a:rPr lang="it-IT" altLang="it-IT"/>
              <a:pPr/>
              <a:t>‹N›</a:t>
            </a:fld>
            <a:endParaRPr lang="it-IT" altLang="it-IT"/>
          </a:p>
        </p:txBody>
      </p:sp>
      <p:sp>
        <p:nvSpPr>
          <p:cNvPr id="6" name="Segnaposto piè di pagina 5">
            <a:extLst>
              <a:ext uri="{FF2B5EF4-FFF2-40B4-BE49-F238E27FC236}">
                <a16:creationId xmlns:a16="http://schemas.microsoft.com/office/drawing/2014/main" id="{51BEC9E5-510A-4B7E-9F1D-19F1312CF797}"/>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79943973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104D85-61F6-4265-8532-6BA7810D123A}"/>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C9EE4B0C-55A0-49EA-B270-B992EC1DA36D}"/>
              </a:ext>
            </a:extLst>
          </p:cNvPr>
          <p:cNvSpPr>
            <a:spLocks noGrp="1"/>
          </p:cNvSpPr>
          <p:nvPr>
            <p:ph type="sldNum" sz="quarter" idx="11"/>
          </p:nvPr>
        </p:nvSpPr>
        <p:spPr/>
        <p:txBody>
          <a:bodyPr/>
          <a:lstStyle>
            <a:lvl1pPr>
              <a:defRPr/>
            </a:lvl1pPr>
          </a:lstStyle>
          <a:p>
            <a:fld id="{36204C39-3ACF-4FA1-B408-B0534BEFC536}" type="slidenum">
              <a:rPr lang="it-IT" altLang="it-IT"/>
              <a:pPr/>
              <a:t>‹N›</a:t>
            </a:fld>
            <a:endParaRPr lang="it-IT" altLang="it-IT"/>
          </a:p>
        </p:txBody>
      </p:sp>
      <p:sp>
        <p:nvSpPr>
          <p:cNvPr id="6" name="Segnaposto piè di pagina 5">
            <a:extLst>
              <a:ext uri="{FF2B5EF4-FFF2-40B4-BE49-F238E27FC236}">
                <a16:creationId xmlns:a16="http://schemas.microsoft.com/office/drawing/2014/main" id="{E8BE35C2-4255-4519-AD1B-EAF6326CBDEC}"/>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9647082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DCBCD6D-06D3-4DBF-8E3B-33F6D0127B9D}"/>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EC32E12A-C648-4726-B0D7-A4728464299A}"/>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7F274035-66AA-4FBD-A45B-4AD3E9D5A16B}"/>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75AEBE26-38F5-4CCA-8FE2-CA5B92609B83}"/>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3A1C5149-2D27-44D8-B462-1915A0335BB7}"/>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5C6D5DBC-9E82-4B9E-9F12-92A21BA0D415}"/>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7C4EEA50-5338-47BD-A34F-D4A93014C243}"/>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F6FE903F-6CF7-43AB-8549-872E82359A61}"/>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7587ADDF-DE1A-4137-8C7F-0F666E3918F2}"/>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28F863C8-8956-4C9B-9B48-705010AC5D6E}"/>
              </a:ext>
            </a:extLst>
          </p:cNvPr>
          <p:cNvSpPr>
            <a:spLocks noGrp="1" noChangeArrowheads="1"/>
          </p:cNvSpPr>
          <p:nvPr>
            <p:ph type="dt" sz="quarter" idx="10"/>
          </p:nvPr>
        </p:nvSpPr>
        <p:spPr>
          <a:xfrm>
            <a:off x="457200" y="6248400"/>
            <a:ext cx="2133600" cy="476250"/>
          </a:xfrm>
        </p:spPr>
        <p:txBody>
          <a:bodyPr/>
          <a:lstStyle>
            <a:lvl1pPr algn="ctr">
              <a:defRPr>
                <a:cs typeface="Arial" pitchFamily="34" charset="0"/>
              </a:defRPr>
            </a:lvl1pPr>
          </a:lstStyle>
          <a:p>
            <a:pPr>
              <a:defRPr/>
            </a:pPr>
            <a:endParaRPr lang="it-IT" altLang="it-IT"/>
          </a:p>
        </p:txBody>
      </p:sp>
      <p:sp>
        <p:nvSpPr>
          <p:cNvPr id="14" name="Rectangle 14">
            <a:extLst>
              <a:ext uri="{FF2B5EF4-FFF2-40B4-BE49-F238E27FC236}">
                <a16:creationId xmlns:a16="http://schemas.microsoft.com/office/drawing/2014/main" id="{3893D23E-4A0C-40CD-BBBB-8AC65760C6A6}"/>
              </a:ext>
            </a:extLst>
          </p:cNvPr>
          <p:cNvSpPr>
            <a:spLocks noGrp="1" noChangeArrowheads="1"/>
          </p:cNvSpPr>
          <p:nvPr>
            <p:ph type="ftr" sz="quarter" idx="11"/>
          </p:nvPr>
        </p:nvSpPr>
        <p:spPr>
          <a:xfrm>
            <a:off x="3124200" y="6251575"/>
            <a:ext cx="2895600" cy="476250"/>
          </a:xfrm>
        </p:spPr>
        <p:txBody>
          <a:bodyPr/>
          <a:lstStyle>
            <a:lvl1pPr>
              <a:defRPr>
                <a:cs typeface="Arial" pitchFamily="34" charset="0"/>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C634CA3F-A5AE-4B8F-83A1-099778353A1C}"/>
              </a:ext>
            </a:extLst>
          </p:cNvPr>
          <p:cNvSpPr>
            <a:spLocks noGrp="1" noChangeArrowheads="1"/>
          </p:cNvSpPr>
          <p:nvPr>
            <p:ph type="sldNum" sz="quarter" idx="12"/>
          </p:nvPr>
        </p:nvSpPr>
        <p:spPr>
          <a:xfrm>
            <a:off x="6553200" y="6254750"/>
            <a:ext cx="2133600" cy="476250"/>
          </a:xfrm>
        </p:spPr>
        <p:txBody>
          <a:bodyPr/>
          <a:lstStyle>
            <a:lvl1pPr>
              <a:defRPr/>
            </a:lvl1pPr>
          </a:lstStyle>
          <a:p>
            <a:fld id="{2054504D-C4AE-4E07-84F0-CBF2EF9EC025}" type="slidenum">
              <a:rPr lang="it-IT" altLang="it-IT"/>
              <a:pPr/>
              <a:t>‹N›</a:t>
            </a:fld>
            <a:endParaRPr lang="it-IT" altLang="it-IT"/>
          </a:p>
        </p:txBody>
      </p:sp>
    </p:spTree>
    <p:extLst>
      <p:ext uri="{BB962C8B-B14F-4D97-AF65-F5344CB8AC3E}">
        <p14:creationId xmlns:p14="http://schemas.microsoft.com/office/powerpoint/2010/main" val="40961455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A0324A9-1A71-48B2-9117-F4509489418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44748855-DB37-4999-8606-65D10F5B9B7C}"/>
              </a:ext>
            </a:extLst>
          </p:cNvPr>
          <p:cNvSpPr>
            <a:spLocks noGrp="1"/>
          </p:cNvSpPr>
          <p:nvPr>
            <p:ph type="sldNum" sz="quarter" idx="11"/>
          </p:nvPr>
        </p:nvSpPr>
        <p:spPr/>
        <p:txBody>
          <a:bodyPr/>
          <a:lstStyle>
            <a:lvl1pPr>
              <a:defRPr/>
            </a:lvl1pPr>
          </a:lstStyle>
          <a:p>
            <a:fld id="{3FC239DB-F0C6-464E-9885-A6020AF08CB2}" type="slidenum">
              <a:rPr lang="it-IT" altLang="it-IT"/>
              <a:pPr/>
              <a:t>‹N›</a:t>
            </a:fld>
            <a:endParaRPr lang="it-IT" altLang="it-IT"/>
          </a:p>
        </p:txBody>
      </p:sp>
      <p:sp>
        <p:nvSpPr>
          <p:cNvPr id="6" name="Segnaposto piè di pagina 5">
            <a:extLst>
              <a:ext uri="{FF2B5EF4-FFF2-40B4-BE49-F238E27FC236}">
                <a16:creationId xmlns:a16="http://schemas.microsoft.com/office/drawing/2014/main" id="{71BC99F0-131E-4FB6-AE7C-0B28357ED10F}"/>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313044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7" name="Titolo 16"/>
          <p:cNvSpPr>
            <a:spLocks noGrp="1"/>
          </p:cNvSpPr>
          <p:nvPr>
            <p:ph type="title"/>
          </p:nvPr>
        </p:nvSpPr>
        <p:spPr/>
        <p:txBody>
          <a:bodyPr rtlCol="0"/>
          <a:lstStyle/>
          <a:p>
            <a:r>
              <a:rPr lang="it-IT"/>
              <a:t>Fare clic per modificare lo stile del titolo</a:t>
            </a:r>
            <a:endParaRPr lang="en-US"/>
          </a:p>
        </p:txBody>
      </p:sp>
      <p:sp>
        <p:nvSpPr>
          <p:cNvPr id="4" name="Segnaposto data 13">
            <a:extLst>
              <a:ext uri="{FF2B5EF4-FFF2-40B4-BE49-F238E27FC236}">
                <a16:creationId xmlns:a16="http://schemas.microsoft.com/office/drawing/2014/main" id="{2D682463-8614-4A93-83D1-69A62BC3BB23}"/>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BB2B1BFC-07E4-4485-BF50-514069E35B4B}" type="datetime1">
              <a:rPr lang="it-IT"/>
              <a:pPr>
                <a:defRPr/>
              </a:pPr>
              <a:t>07/02/2018</a:t>
            </a:fld>
            <a:endParaRPr lang="it-IT"/>
          </a:p>
        </p:txBody>
      </p:sp>
      <p:sp>
        <p:nvSpPr>
          <p:cNvPr id="5" name="Segnaposto numero diapositiva 14">
            <a:extLst>
              <a:ext uri="{FF2B5EF4-FFF2-40B4-BE49-F238E27FC236}">
                <a16:creationId xmlns:a16="http://schemas.microsoft.com/office/drawing/2014/main" id="{700EC912-7264-4ED3-8363-AABDBE9B0B2F}"/>
              </a:ext>
            </a:extLst>
          </p:cNvPr>
          <p:cNvSpPr>
            <a:spLocks noGrp="1"/>
          </p:cNvSpPr>
          <p:nvPr>
            <p:ph type="sldNum" sz="quarter" idx="11"/>
          </p:nvPr>
        </p:nvSpPr>
        <p:spPr/>
        <p:txBody>
          <a:bodyPr/>
          <a:lstStyle>
            <a:lvl1pPr>
              <a:defRPr/>
            </a:lvl1pPr>
          </a:lstStyle>
          <a:p>
            <a:fld id="{F8BA5E01-168A-4364-86D8-38942E9EAE87}" type="slidenum">
              <a:rPr lang="it-IT" altLang="it-IT"/>
              <a:pPr/>
              <a:t>‹N›</a:t>
            </a:fld>
            <a:endParaRPr lang="it-IT" altLang="it-IT"/>
          </a:p>
        </p:txBody>
      </p:sp>
      <p:sp>
        <p:nvSpPr>
          <p:cNvPr id="6" name="Segnaposto piè di pagina 15">
            <a:extLst>
              <a:ext uri="{FF2B5EF4-FFF2-40B4-BE49-F238E27FC236}">
                <a16:creationId xmlns:a16="http://schemas.microsoft.com/office/drawing/2014/main" id="{D335E1B5-DA3D-438F-A60F-3EE25BF58170}"/>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Tree>
    <p:extLst>
      <p:ext uri="{BB962C8B-B14F-4D97-AF65-F5344CB8AC3E}">
        <p14:creationId xmlns:p14="http://schemas.microsoft.com/office/powerpoint/2010/main" val="311224299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430F596D-296C-42DD-BECD-3D642959015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6E18D7C0-E627-4FB2-9C45-4AB68626DEDE}"/>
              </a:ext>
            </a:extLst>
          </p:cNvPr>
          <p:cNvSpPr>
            <a:spLocks noGrp="1"/>
          </p:cNvSpPr>
          <p:nvPr>
            <p:ph type="sldNum" sz="quarter" idx="11"/>
          </p:nvPr>
        </p:nvSpPr>
        <p:spPr/>
        <p:txBody>
          <a:bodyPr/>
          <a:lstStyle>
            <a:lvl1pPr>
              <a:defRPr/>
            </a:lvl1pPr>
          </a:lstStyle>
          <a:p>
            <a:fld id="{48B52445-C6F4-4824-B86D-768187BA8928}" type="slidenum">
              <a:rPr lang="it-IT" altLang="it-IT"/>
              <a:pPr/>
              <a:t>‹N›</a:t>
            </a:fld>
            <a:endParaRPr lang="it-IT" altLang="it-IT"/>
          </a:p>
        </p:txBody>
      </p:sp>
      <p:sp>
        <p:nvSpPr>
          <p:cNvPr id="6" name="Segnaposto piè di pagina 5">
            <a:extLst>
              <a:ext uri="{FF2B5EF4-FFF2-40B4-BE49-F238E27FC236}">
                <a16:creationId xmlns:a16="http://schemas.microsoft.com/office/drawing/2014/main" id="{2A5E5349-2174-4345-8A6B-F2FFCE9EC2A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3496439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72B65AF-F64B-4FA6-BFE7-35943CCBCA97}"/>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E0EF4305-B15B-4FDA-BDE2-CEF0E46ADF82}"/>
              </a:ext>
            </a:extLst>
          </p:cNvPr>
          <p:cNvSpPr>
            <a:spLocks noGrp="1"/>
          </p:cNvSpPr>
          <p:nvPr>
            <p:ph type="sldNum" sz="quarter" idx="11"/>
          </p:nvPr>
        </p:nvSpPr>
        <p:spPr/>
        <p:txBody>
          <a:bodyPr/>
          <a:lstStyle>
            <a:lvl1pPr>
              <a:defRPr/>
            </a:lvl1pPr>
          </a:lstStyle>
          <a:p>
            <a:fld id="{E5F2F4FB-C1C2-4E36-98E7-EEF25C76932A}" type="slidenum">
              <a:rPr lang="it-IT" altLang="it-IT"/>
              <a:pPr/>
              <a:t>‹N›</a:t>
            </a:fld>
            <a:endParaRPr lang="it-IT" altLang="it-IT"/>
          </a:p>
        </p:txBody>
      </p:sp>
      <p:sp>
        <p:nvSpPr>
          <p:cNvPr id="7" name="Segnaposto piè di pagina 6">
            <a:extLst>
              <a:ext uri="{FF2B5EF4-FFF2-40B4-BE49-F238E27FC236}">
                <a16:creationId xmlns:a16="http://schemas.microsoft.com/office/drawing/2014/main" id="{4A071C76-8B20-434B-BCD6-FBB74EEE8657}"/>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848153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24A5CBC-C523-4B8E-96F9-BC8F96EAE026}"/>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8" name="Segnaposto numero diapositiva 7">
            <a:extLst>
              <a:ext uri="{FF2B5EF4-FFF2-40B4-BE49-F238E27FC236}">
                <a16:creationId xmlns:a16="http://schemas.microsoft.com/office/drawing/2014/main" id="{166C7A62-F80A-4A67-85E4-BC5BC788D801}"/>
              </a:ext>
            </a:extLst>
          </p:cNvPr>
          <p:cNvSpPr>
            <a:spLocks noGrp="1"/>
          </p:cNvSpPr>
          <p:nvPr>
            <p:ph type="sldNum" sz="quarter" idx="11"/>
          </p:nvPr>
        </p:nvSpPr>
        <p:spPr/>
        <p:txBody>
          <a:bodyPr/>
          <a:lstStyle>
            <a:lvl1pPr>
              <a:defRPr/>
            </a:lvl1pPr>
          </a:lstStyle>
          <a:p>
            <a:fld id="{6596C018-2377-4AA8-861A-C04B4D33A048}" type="slidenum">
              <a:rPr lang="it-IT" altLang="it-IT"/>
              <a:pPr/>
              <a:t>‹N›</a:t>
            </a:fld>
            <a:endParaRPr lang="it-IT" altLang="it-IT"/>
          </a:p>
        </p:txBody>
      </p:sp>
      <p:sp>
        <p:nvSpPr>
          <p:cNvPr id="9" name="Segnaposto piè di pagina 8">
            <a:extLst>
              <a:ext uri="{FF2B5EF4-FFF2-40B4-BE49-F238E27FC236}">
                <a16:creationId xmlns:a16="http://schemas.microsoft.com/office/drawing/2014/main" id="{16B1D0BE-0FA6-4328-85E4-53936A077B9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6394763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A6C9BE04-625B-44DB-8E00-969D0039EB59}"/>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4" name="Segnaposto numero diapositiva 3">
            <a:extLst>
              <a:ext uri="{FF2B5EF4-FFF2-40B4-BE49-F238E27FC236}">
                <a16:creationId xmlns:a16="http://schemas.microsoft.com/office/drawing/2014/main" id="{3B1933B5-CFEA-4311-85B1-18500B718560}"/>
              </a:ext>
            </a:extLst>
          </p:cNvPr>
          <p:cNvSpPr>
            <a:spLocks noGrp="1"/>
          </p:cNvSpPr>
          <p:nvPr>
            <p:ph type="sldNum" sz="quarter" idx="11"/>
          </p:nvPr>
        </p:nvSpPr>
        <p:spPr/>
        <p:txBody>
          <a:bodyPr/>
          <a:lstStyle>
            <a:lvl1pPr>
              <a:defRPr/>
            </a:lvl1pPr>
          </a:lstStyle>
          <a:p>
            <a:fld id="{277C2CB1-9818-4D65-8A83-C496C7B61FF4}" type="slidenum">
              <a:rPr lang="it-IT" altLang="it-IT"/>
              <a:pPr/>
              <a:t>‹N›</a:t>
            </a:fld>
            <a:endParaRPr lang="it-IT" altLang="it-IT"/>
          </a:p>
        </p:txBody>
      </p:sp>
      <p:sp>
        <p:nvSpPr>
          <p:cNvPr id="5" name="Segnaposto piè di pagina 4">
            <a:extLst>
              <a:ext uri="{FF2B5EF4-FFF2-40B4-BE49-F238E27FC236}">
                <a16:creationId xmlns:a16="http://schemas.microsoft.com/office/drawing/2014/main" id="{FF4994E3-F9AE-4238-AE12-C460EA74FC2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0974046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6F111CA-AAFB-4CD0-85E6-7323C6267A32}"/>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3" name="Segnaposto numero diapositiva 2">
            <a:extLst>
              <a:ext uri="{FF2B5EF4-FFF2-40B4-BE49-F238E27FC236}">
                <a16:creationId xmlns:a16="http://schemas.microsoft.com/office/drawing/2014/main" id="{79462B5B-2E57-44AF-BB75-B27FE3B99B04}"/>
              </a:ext>
            </a:extLst>
          </p:cNvPr>
          <p:cNvSpPr>
            <a:spLocks noGrp="1"/>
          </p:cNvSpPr>
          <p:nvPr>
            <p:ph type="sldNum" sz="quarter" idx="11"/>
          </p:nvPr>
        </p:nvSpPr>
        <p:spPr/>
        <p:txBody>
          <a:bodyPr/>
          <a:lstStyle>
            <a:lvl1pPr>
              <a:defRPr/>
            </a:lvl1pPr>
          </a:lstStyle>
          <a:p>
            <a:fld id="{F4F27FA5-263A-4B7E-B535-CFA6FADEA136}" type="slidenum">
              <a:rPr lang="it-IT" altLang="it-IT"/>
              <a:pPr/>
              <a:t>‹N›</a:t>
            </a:fld>
            <a:endParaRPr lang="it-IT" altLang="it-IT"/>
          </a:p>
        </p:txBody>
      </p:sp>
      <p:sp>
        <p:nvSpPr>
          <p:cNvPr id="4" name="Segnaposto piè di pagina 3">
            <a:extLst>
              <a:ext uri="{FF2B5EF4-FFF2-40B4-BE49-F238E27FC236}">
                <a16:creationId xmlns:a16="http://schemas.microsoft.com/office/drawing/2014/main" id="{3AC9A854-F409-429E-8980-C656EFBA83FF}"/>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86361093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9DB0B4D7-A0E9-44C2-9872-356C08588BF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BCCA7CB2-C811-4C70-8D6B-5041949C4047}"/>
              </a:ext>
            </a:extLst>
          </p:cNvPr>
          <p:cNvSpPr>
            <a:spLocks noGrp="1"/>
          </p:cNvSpPr>
          <p:nvPr>
            <p:ph type="sldNum" sz="quarter" idx="11"/>
          </p:nvPr>
        </p:nvSpPr>
        <p:spPr/>
        <p:txBody>
          <a:bodyPr/>
          <a:lstStyle>
            <a:lvl1pPr>
              <a:defRPr/>
            </a:lvl1pPr>
          </a:lstStyle>
          <a:p>
            <a:fld id="{3F71BD39-5043-4A52-9C68-1C6E5692ECDE}" type="slidenum">
              <a:rPr lang="it-IT" altLang="it-IT"/>
              <a:pPr/>
              <a:t>‹N›</a:t>
            </a:fld>
            <a:endParaRPr lang="it-IT" altLang="it-IT"/>
          </a:p>
        </p:txBody>
      </p:sp>
      <p:sp>
        <p:nvSpPr>
          <p:cNvPr id="7" name="Segnaposto piè di pagina 6">
            <a:extLst>
              <a:ext uri="{FF2B5EF4-FFF2-40B4-BE49-F238E27FC236}">
                <a16:creationId xmlns:a16="http://schemas.microsoft.com/office/drawing/2014/main" id="{0ADE0710-1882-4FCD-8542-066B501B9EE4}"/>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1697318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B8A5536D-53AB-446F-B9C3-3797541199F6}"/>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37EF146F-91F6-4517-85A9-39621370806D}"/>
              </a:ext>
            </a:extLst>
          </p:cNvPr>
          <p:cNvSpPr>
            <a:spLocks noGrp="1"/>
          </p:cNvSpPr>
          <p:nvPr>
            <p:ph type="sldNum" sz="quarter" idx="11"/>
          </p:nvPr>
        </p:nvSpPr>
        <p:spPr/>
        <p:txBody>
          <a:bodyPr/>
          <a:lstStyle>
            <a:lvl1pPr>
              <a:defRPr/>
            </a:lvl1pPr>
          </a:lstStyle>
          <a:p>
            <a:fld id="{56162077-02DC-449A-85D4-3E08722AD3FE}" type="slidenum">
              <a:rPr lang="it-IT" altLang="it-IT"/>
              <a:pPr/>
              <a:t>‹N›</a:t>
            </a:fld>
            <a:endParaRPr lang="it-IT" altLang="it-IT"/>
          </a:p>
        </p:txBody>
      </p:sp>
      <p:sp>
        <p:nvSpPr>
          <p:cNvPr id="7" name="Segnaposto piè di pagina 6">
            <a:extLst>
              <a:ext uri="{FF2B5EF4-FFF2-40B4-BE49-F238E27FC236}">
                <a16:creationId xmlns:a16="http://schemas.microsoft.com/office/drawing/2014/main" id="{9BF5EE9D-A123-4C2E-95CB-9D6295672C9F}"/>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0023175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DF6487-DE95-464F-9DBD-5737D06A1B07}"/>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FB473DC3-B7DF-4F26-AD55-FB4C122532A3}"/>
              </a:ext>
            </a:extLst>
          </p:cNvPr>
          <p:cNvSpPr>
            <a:spLocks noGrp="1"/>
          </p:cNvSpPr>
          <p:nvPr>
            <p:ph type="sldNum" sz="quarter" idx="11"/>
          </p:nvPr>
        </p:nvSpPr>
        <p:spPr/>
        <p:txBody>
          <a:bodyPr/>
          <a:lstStyle>
            <a:lvl1pPr>
              <a:defRPr/>
            </a:lvl1pPr>
          </a:lstStyle>
          <a:p>
            <a:fld id="{BC6B2CD2-E54B-4A9D-BA28-77B841E82D9D}" type="slidenum">
              <a:rPr lang="it-IT" altLang="it-IT"/>
              <a:pPr/>
              <a:t>‹N›</a:t>
            </a:fld>
            <a:endParaRPr lang="it-IT" altLang="it-IT"/>
          </a:p>
        </p:txBody>
      </p:sp>
      <p:sp>
        <p:nvSpPr>
          <p:cNvPr id="6" name="Segnaposto piè di pagina 5">
            <a:extLst>
              <a:ext uri="{FF2B5EF4-FFF2-40B4-BE49-F238E27FC236}">
                <a16:creationId xmlns:a16="http://schemas.microsoft.com/office/drawing/2014/main" id="{6F77A198-D191-491B-8118-FC6E8089A411}"/>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4274181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4E3CA34-A059-4D80-AB5C-163C48FE2E2C}"/>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BC216454-CFF3-47B6-9509-649C740D45A3}"/>
              </a:ext>
            </a:extLst>
          </p:cNvPr>
          <p:cNvSpPr>
            <a:spLocks noGrp="1"/>
          </p:cNvSpPr>
          <p:nvPr>
            <p:ph type="sldNum" sz="quarter" idx="11"/>
          </p:nvPr>
        </p:nvSpPr>
        <p:spPr/>
        <p:txBody>
          <a:bodyPr/>
          <a:lstStyle>
            <a:lvl1pPr>
              <a:defRPr/>
            </a:lvl1pPr>
          </a:lstStyle>
          <a:p>
            <a:fld id="{D8818D7D-6261-4A36-8A68-D5CD9C986556}" type="slidenum">
              <a:rPr lang="it-IT" altLang="it-IT"/>
              <a:pPr/>
              <a:t>‹N›</a:t>
            </a:fld>
            <a:endParaRPr lang="it-IT" altLang="it-IT"/>
          </a:p>
        </p:txBody>
      </p:sp>
      <p:sp>
        <p:nvSpPr>
          <p:cNvPr id="6" name="Segnaposto piè di pagina 5">
            <a:extLst>
              <a:ext uri="{FF2B5EF4-FFF2-40B4-BE49-F238E27FC236}">
                <a16:creationId xmlns:a16="http://schemas.microsoft.com/office/drawing/2014/main" id="{504F7FB5-BE8B-4FC2-98A1-D84216A2838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07175329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ttangolo arrotondato 9">
            <a:extLst>
              <a:ext uri="{FF2B5EF4-FFF2-40B4-BE49-F238E27FC236}">
                <a16:creationId xmlns:a16="http://schemas.microsoft.com/office/drawing/2014/main" id="{CECB73FF-949B-46A9-8EF4-7CC9F1789E98}"/>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6" name="Rettangolo arrotondato 10">
            <a:extLst>
              <a:ext uri="{FF2B5EF4-FFF2-40B4-BE49-F238E27FC236}">
                <a16:creationId xmlns:a16="http://schemas.microsoft.com/office/drawing/2014/main" id="{C9635492-DD0F-4293-95BA-15B6174E17BC}"/>
              </a:ext>
            </a:extLst>
          </p:cNvPr>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it-IT"/>
              <a:t>Fare clic per modificare lo stile del titolo</a:t>
            </a:r>
            <a:endParaRPr lang="en-US"/>
          </a:p>
        </p:txBody>
      </p:sp>
      <p:sp>
        <p:nvSpPr>
          <p:cNvPr id="20" name="Sottotitolo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it-IT"/>
              <a:t>Fare clic per modificare lo stile del sottotitolo dello schema</a:t>
            </a:r>
            <a:endParaRPr lang="en-US"/>
          </a:p>
        </p:txBody>
      </p:sp>
      <p:sp>
        <p:nvSpPr>
          <p:cNvPr id="7" name="Segnaposto data 18">
            <a:extLst>
              <a:ext uri="{FF2B5EF4-FFF2-40B4-BE49-F238E27FC236}">
                <a16:creationId xmlns:a16="http://schemas.microsoft.com/office/drawing/2014/main" id="{A2FC0EBF-9DE4-4BAE-AA31-0A4D2B39F097}"/>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7">
            <a:extLst>
              <a:ext uri="{FF2B5EF4-FFF2-40B4-BE49-F238E27FC236}">
                <a16:creationId xmlns:a16="http://schemas.microsoft.com/office/drawing/2014/main" id="{E4586DEB-979E-4991-8C64-24D6652CB9DD}"/>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10">
            <a:extLst>
              <a:ext uri="{FF2B5EF4-FFF2-40B4-BE49-F238E27FC236}">
                <a16:creationId xmlns:a16="http://schemas.microsoft.com/office/drawing/2014/main" id="{D9A5AE7C-349C-4275-B170-3EA7CB9DBD66}"/>
              </a:ext>
            </a:extLst>
          </p:cNvPr>
          <p:cNvSpPr>
            <a:spLocks noGrp="1"/>
          </p:cNvSpPr>
          <p:nvPr>
            <p:ph type="sldNum" sz="quarter" idx="12"/>
          </p:nvPr>
        </p:nvSpPr>
        <p:spPr/>
        <p:txBody>
          <a:bodyPr/>
          <a:lstStyle>
            <a:lvl1pPr>
              <a:defRPr>
                <a:latin typeface="Arial" panose="020B0604020202020204" pitchFamily="34" charset="0"/>
              </a:defRPr>
            </a:lvl1pPr>
          </a:lstStyle>
          <a:p>
            <a:fld id="{1E0BC02E-F5F9-4DAF-A485-2707E31BA935}" type="slidenum">
              <a:rPr lang="en-US" altLang="it-IT"/>
              <a:pPr/>
              <a:t>‹N›</a:t>
            </a:fld>
            <a:endParaRPr lang="en-US" altLang="it-IT"/>
          </a:p>
        </p:txBody>
      </p:sp>
    </p:spTree>
    <p:extLst>
      <p:ext uri="{BB962C8B-B14F-4D97-AF65-F5344CB8AC3E}">
        <p14:creationId xmlns:p14="http://schemas.microsoft.com/office/powerpoint/2010/main" val="3024065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6">
            <a:extLst>
              <a:ext uri="{FF2B5EF4-FFF2-40B4-BE49-F238E27FC236}">
                <a16:creationId xmlns:a16="http://schemas.microsoft.com/office/drawing/2014/main" id="{D481C7A2-E9A8-4DB9-9F9C-01E6784C293A}"/>
              </a:ext>
            </a:extLst>
          </p:cNvPr>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BB6368F3-0456-4E05-8E9D-85A2C18ADA9C}"/>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1E2AF048-F599-411D-8EC3-2ECA80F422D5}" type="datetime1">
              <a:rPr lang="it-IT"/>
              <a:pPr>
                <a:defRPr/>
              </a:pPr>
              <a:t>07/02/2018</a:t>
            </a:fld>
            <a:endParaRPr lang="it-IT"/>
          </a:p>
        </p:txBody>
      </p:sp>
      <p:sp>
        <p:nvSpPr>
          <p:cNvPr id="6" name="Segnaposto piè di pagina 4">
            <a:extLst>
              <a:ext uri="{FF2B5EF4-FFF2-40B4-BE49-F238E27FC236}">
                <a16:creationId xmlns:a16="http://schemas.microsoft.com/office/drawing/2014/main" id="{D39877FB-45BB-4CAC-B1F0-9DFBB70C96CD}"/>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7" name="Segnaposto numero diapositiva 5">
            <a:extLst>
              <a:ext uri="{FF2B5EF4-FFF2-40B4-BE49-F238E27FC236}">
                <a16:creationId xmlns:a16="http://schemas.microsoft.com/office/drawing/2014/main" id="{E9AB4606-0914-4462-A995-80495E14C7EB}"/>
              </a:ext>
            </a:extLst>
          </p:cNvPr>
          <p:cNvSpPr>
            <a:spLocks noGrp="1"/>
          </p:cNvSpPr>
          <p:nvPr>
            <p:ph type="sldNum" sz="quarter" idx="12"/>
          </p:nvPr>
        </p:nvSpPr>
        <p:spPr/>
        <p:txBody>
          <a:bodyPr/>
          <a:lstStyle>
            <a:lvl1pPr>
              <a:defRPr/>
            </a:lvl1pPr>
          </a:lstStyle>
          <a:p>
            <a:fld id="{B29039B0-B56B-4955-ADC4-E2B1A42D1C50}" type="slidenum">
              <a:rPr lang="it-IT" altLang="it-IT"/>
              <a:pPr/>
              <a:t>‹N›</a:t>
            </a:fld>
            <a:endParaRPr lang="it-IT" altLang="it-IT"/>
          </a:p>
        </p:txBody>
      </p:sp>
    </p:spTree>
    <p:extLst>
      <p:ext uri="{BB962C8B-B14F-4D97-AF65-F5344CB8AC3E}">
        <p14:creationId xmlns:p14="http://schemas.microsoft.com/office/powerpoint/2010/main" val="41942883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contenuto 2"/>
          <p:cNvSpPr>
            <a:spLocks noGrp="1"/>
          </p:cNvSpPr>
          <p:nvPr>
            <p:ph idx="1"/>
          </p:nvPr>
        </p:nvSpPr>
        <p:spPr>
          <a:xfrm>
            <a:off x="502920" y="530352"/>
            <a:ext cx="8183880" cy="418795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1976C4AB-9262-43C8-8F1B-44C45CE7E300}"/>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E04102CC-F841-478B-B218-934BB983FE13}"/>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12EDDACF-AC43-4E57-97A5-B473E17BD106}"/>
              </a:ext>
            </a:extLst>
          </p:cNvPr>
          <p:cNvSpPr>
            <a:spLocks noGrp="1"/>
          </p:cNvSpPr>
          <p:nvPr>
            <p:ph type="sldNum" sz="quarter" idx="12"/>
          </p:nvPr>
        </p:nvSpPr>
        <p:spPr/>
        <p:txBody>
          <a:bodyPr/>
          <a:lstStyle>
            <a:lvl1pPr>
              <a:defRPr>
                <a:latin typeface="Arial" panose="020B0604020202020204" pitchFamily="34" charset="0"/>
              </a:defRPr>
            </a:lvl1pPr>
          </a:lstStyle>
          <a:p>
            <a:fld id="{A5E6F1AA-C9EB-404B-9547-1EB3BBC81F3E}" type="slidenum">
              <a:rPr lang="en-US" altLang="it-IT"/>
              <a:pPr/>
              <a:t>‹N›</a:t>
            </a:fld>
            <a:endParaRPr lang="en-US" altLang="it-IT"/>
          </a:p>
        </p:txBody>
      </p:sp>
    </p:spTree>
    <p:extLst>
      <p:ext uri="{BB962C8B-B14F-4D97-AF65-F5344CB8AC3E}">
        <p14:creationId xmlns:p14="http://schemas.microsoft.com/office/powerpoint/2010/main" val="21724877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ttangolo arrotondato 9">
            <a:extLst>
              <a:ext uri="{FF2B5EF4-FFF2-40B4-BE49-F238E27FC236}">
                <a16:creationId xmlns:a16="http://schemas.microsoft.com/office/drawing/2014/main" id="{1DE2CB8F-7C1B-4B8B-8ED9-27BD4E85D182}"/>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5" name="Rettangolo arrotondato 10">
            <a:extLst>
              <a:ext uri="{FF2B5EF4-FFF2-40B4-BE49-F238E27FC236}">
                <a16:creationId xmlns:a16="http://schemas.microsoft.com/office/drawing/2014/main" id="{CDDC7DD8-7D3F-4EC7-A56E-A93A63C85A8C}"/>
              </a:ext>
            </a:extLst>
          </p:cNvPr>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2" name="Titolo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it-IT"/>
              <a:t>Fare clic per modificare lo stile del titolo</a:t>
            </a:r>
            <a:endParaRPr lang="en-US"/>
          </a:p>
        </p:txBody>
      </p:sp>
      <p:sp>
        <p:nvSpPr>
          <p:cNvPr id="3" name="Segnaposto testo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it-IT"/>
              <a:t>Fare clic per modificare stili del testo dello schema</a:t>
            </a:r>
          </a:p>
        </p:txBody>
      </p:sp>
      <p:sp>
        <p:nvSpPr>
          <p:cNvPr id="6" name="Segnaposto data 3">
            <a:extLst>
              <a:ext uri="{FF2B5EF4-FFF2-40B4-BE49-F238E27FC236}">
                <a16:creationId xmlns:a16="http://schemas.microsoft.com/office/drawing/2014/main" id="{67FA049D-8AF4-435A-A424-919113B2308B}"/>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7" name="Segnaposto piè di pagina 4">
            <a:extLst>
              <a:ext uri="{FF2B5EF4-FFF2-40B4-BE49-F238E27FC236}">
                <a16:creationId xmlns:a16="http://schemas.microsoft.com/office/drawing/2014/main" id="{A86418AD-A737-4F93-8244-0949EC6013FA}"/>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8" name="Segnaposto numero diapositiva 5">
            <a:extLst>
              <a:ext uri="{FF2B5EF4-FFF2-40B4-BE49-F238E27FC236}">
                <a16:creationId xmlns:a16="http://schemas.microsoft.com/office/drawing/2014/main" id="{AD2358AA-A763-4ECA-9E3E-BCB36502B97A}"/>
              </a:ext>
            </a:extLst>
          </p:cNvPr>
          <p:cNvSpPr>
            <a:spLocks noGrp="1"/>
          </p:cNvSpPr>
          <p:nvPr>
            <p:ph type="sldNum" sz="quarter" idx="12"/>
          </p:nvPr>
        </p:nvSpPr>
        <p:spPr/>
        <p:txBody>
          <a:bodyPr/>
          <a:lstStyle>
            <a:lvl1pPr>
              <a:defRPr>
                <a:latin typeface="Arial" panose="020B0604020202020204" pitchFamily="34" charset="0"/>
              </a:defRPr>
            </a:lvl1pPr>
          </a:lstStyle>
          <a:p>
            <a:fld id="{9B479A44-13A7-4E8F-AC25-E913DD3D234A}" type="slidenum">
              <a:rPr lang="en-US" altLang="it-IT"/>
              <a:pPr/>
              <a:t>‹N›</a:t>
            </a:fld>
            <a:endParaRPr lang="en-US" altLang="it-IT"/>
          </a:p>
        </p:txBody>
      </p:sp>
    </p:spTree>
    <p:extLst>
      <p:ext uri="{BB962C8B-B14F-4D97-AF65-F5344CB8AC3E}">
        <p14:creationId xmlns:p14="http://schemas.microsoft.com/office/powerpoint/2010/main" val="150409863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9CC238C6-E874-454B-AEBA-CACCF263942C}"/>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6" name="Segnaposto piè di pagina 5">
            <a:extLst>
              <a:ext uri="{FF2B5EF4-FFF2-40B4-BE49-F238E27FC236}">
                <a16:creationId xmlns:a16="http://schemas.microsoft.com/office/drawing/2014/main" id="{160730BF-6D12-47C4-AC76-47CC1C08F95B}"/>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7" name="Segnaposto numero diapositiva 6">
            <a:extLst>
              <a:ext uri="{FF2B5EF4-FFF2-40B4-BE49-F238E27FC236}">
                <a16:creationId xmlns:a16="http://schemas.microsoft.com/office/drawing/2014/main" id="{CAC43A84-C9FD-49BA-AD31-A7B88C651881}"/>
              </a:ext>
            </a:extLst>
          </p:cNvPr>
          <p:cNvSpPr>
            <a:spLocks noGrp="1"/>
          </p:cNvSpPr>
          <p:nvPr>
            <p:ph type="sldNum" sz="quarter" idx="12"/>
          </p:nvPr>
        </p:nvSpPr>
        <p:spPr/>
        <p:txBody>
          <a:bodyPr/>
          <a:lstStyle>
            <a:lvl1pPr>
              <a:defRPr>
                <a:latin typeface="Arial" panose="020B0604020202020204" pitchFamily="34" charset="0"/>
              </a:defRPr>
            </a:lvl1pPr>
          </a:lstStyle>
          <a:p>
            <a:fld id="{91C4DB82-F15F-465F-A457-2640323CC498}" type="slidenum">
              <a:rPr lang="en-US" altLang="it-IT"/>
              <a:pPr/>
              <a:t>‹N›</a:t>
            </a:fld>
            <a:endParaRPr lang="en-US" altLang="it-IT"/>
          </a:p>
        </p:txBody>
      </p:sp>
    </p:spTree>
    <p:extLst>
      <p:ext uri="{BB962C8B-B14F-4D97-AF65-F5344CB8AC3E}">
        <p14:creationId xmlns:p14="http://schemas.microsoft.com/office/powerpoint/2010/main" val="339339886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lvl1pPr>
              <a:defRPr b="1"/>
            </a:lvl1pPr>
            <a:extLst/>
          </a:lstStyle>
          <a:p>
            <a:r>
              <a:rPr lang="it-IT"/>
              <a:t>Fare clic per modificare lo stile del titolo</a:t>
            </a:r>
            <a:endParaRPr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5C32A388-38F0-4A6C-9D7E-A5220C4584D7}"/>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7">
            <a:extLst>
              <a:ext uri="{FF2B5EF4-FFF2-40B4-BE49-F238E27FC236}">
                <a16:creationId xmlns:a16="http://schemas.microsoft.com/office/drawing/2014/main" id="{CA74E905-AF2B-4870-B11A-06BBC499F0A3}"/>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8">
            <a:extLst>
              <a:ext uri="{FF2B5EF4-FFF2-40B4-BE49-F238E27FC236}">
                <a16:creationId xmlns:a16="http://schemas.microsoft.com/office/drawing/2014/main" id="{8ED92CF9-05D4-4234-90B4-4EE4447AED7B}"/>
              </a:ext>
            </a:extLst>
          </p:cNvPr>
          <p:cNvSpPr>
            <a:spLocks noGrp="1"/>
          </p:cNvSpPr>
          <p:nvPr>
            <p:ph type="sldNum" sz="quarter" idx="12"/>
          </p:nvPr>
        </p:nvSpPr>
        <p:spPr/>
        <p:txBody>
          <a:bodyPr/>
          <a:lstStyle>
            <a:lvl1pPr>
              <a:defRPr>
                <a:latin typeface="Arial" panose="020B0604020202020204" pitchFamily="34" charset="0"/>
              </a:defRPr>
            </a:lvl1pPr>
          </a:lstStyle>
          <a:p>
            <a:fld id="{2A4E7ECE-A9FD-4ECB-BDE3-8C8F4629F6DD}" type="slidenum">
              <a:rPr lang="en-US" altLang="it-IT"/>
              <a:pPr/>
              <a:t>‹N›</a:t>
            </a:fld>
            <a:endParaRPr lang="en-US" altLang="it-IT"/>
          </a:p>
        </p:txBody>
      </p:sp>
    </p:spTree>
    <p:extLst>
      <p:ext uri="{BB962C8B-B14F-4D97-AF65-F5344CB8AC3E}">
        <p14:creationId xmlns:p14="http://schemas.microsoft.com/office/powerpoint/2010/main" val="391249448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a:extLst>
              <a:ext uri="{FF2B5EF4-FFF2-40B4-BE49-F238E27FC236}">
                <a16:creationId xmlns:a16="http://schemas.microsoft.com/office/drawing/2014/main" id="{6FB58DA3-C293-4A04-B980-7C44A4D352E3}"/>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4" name="Segnaposto piè di pagina 3">
            <a:extLst>
              <a:ext uri="{FF2B5EF4-FFF2-40B4-BE49-F238E27FC236}">
                <a16:creationId xmlns:a16="http://schemas.microsoft.com/office/drawing/2014/main" id="{8710E713-D074-45F2-A797-F4528690143F}"/>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5" name="Segnaposto numero diapositiva 4">
            <a:extLst>
              <a:ext uri="{FF2B5EF4-FFF2-40B4-BE49-F238E27FC236}">
                <a16:creationId xmlns:a16="http://schemas.microsoft.com/office/drawing/2014/main" id="{4187009E-8DB2-46A1-B3F0-8B6E09EA862C}"/>
              </a:ext>
            </a:extLst>
          </p:cNvPr>
          <p:cNvSpPr>
            <a:spLocks noGrp="1"/>
          </p:cNvSpPr>
          <p:nvPr>
            <p:ph type="sldNum" sz="quarter" idx="12"/>
          </p:nvPr>
        </p:nvSpPr>
        <p:spPr/>
        <p:txBody>
          <a:bodyPr/>
          <a:lstStyle>
            <a:lvl1pPr>
              <a:defRPr>
                <a:latin typeface="Arial" panose="020B0604020202020204" pitchFamily="34" charset="0"/>
              </a:defRPr>
            </a:lvl1pPr>
          </a:lstStyle>
          <a:p>
            <a:fld id="{A0C94D44-22D0-40E9-B280-9338483FFA89}" type="slidenum">
              <a:rPr lang="en-US" altLang="it-IT"/>
              <a:pPr/>
              <a:t>‹N›</a:t>
            </a:fld>
            <a:endParaRPr lang="en-US" altLang="it-IT"/>
          </a:p>
        </p:txBody>
      </p:sp>
    </p:spTree>
    <p:extLst>
      <p:ext uri="{BB962C8B-B14F-4D97-AF65-F5344CB8AC3E}">
        <p14:creationId xmlns:p14="http://schemas.microsoft.com/office/powerpoint/2010/main" val="399739582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ttangolo arrotondato 9">
            <a:extLst>
              <a:ext uri="{FF2B5EF4-FFF2-40B4-BE49-F238E27FC236}">
                <a16:creationId xmlns:a16="http://schemas.microsoft.com/office/drawing/2014/main" id="{E4EA5B06-B7B9-460A-B368-8E3C6C729A03}"/>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3" name="Segnaposto data 1">
            <a:extLst>
              <a:ext uri="{FF2B5EF4-FFF2-40B4-BE49-F238E27FC236}">
                <a16:creationId xmlns:a16="http://schemas.microsoft.com/office/drawing/2014/main" id="{62503B78-7E6C-4E94-B1FC-DED638A9E3BE}"/>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4" name="Segnaposto piè di pagina 2">
            <a:extLst>
              <a:ext uri="{FF2B5EF4-FFF2-40B4-BE49-F238E27FC236}">
                <a16:creationId xmlns:a16="http://schemas.microsoft.com/office/drawing/2014/main" id="{F51C5E66-D3F5-449D-ACE9-1B3BDDF24E2A}"/>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5" name="Segnaposto numero diapositiva 3">
            <a:extLst>
              <a:ext uri="{FF2B5EF4-FFF2-40B4-BE49-F238E27FC236}">
                <a16:creationId xmlns:a16="http://schemas.microsoft.com/office/drawing/2014/main" id="{FD89CB72-791F-4072-8AB0-177B21641394}"/>
              </a:ext>
            </a:extLst>
          </p:cNvPr>
          <p:cNvSpPr>
            <a:spLocks noGrp="1"/>
          </p:cNvSpPr>
          <p:nvPr>
            <p:ph type="sldNum" sz="quarter" idx="12"/>
          </p:nvPr>
        </p:nvSpPr>
        <p:spPr/>
        <p:txBody>
          <a:bodyPr/>
          <a:lstStyle>
            <a:lvl1pPr>
              <a:defRPr>
                <a:latin typeface="Arial" panose="020B0604020202020204" pitchFamily="34" charset="0"/>
              </a:defRPr>
            </a:lvl1pPr>
          </a:lstStyle>
          <a:p>
            <a:fld id="{93DC6290-3F1E-406E-A112-8B2F95811DCB}" type="slidenum">
              <a:rPr lang="en-US" altLang="it-IT"/>
              <a:pPr/>
              <a:t>‹N›</a:t>
            </a:fld>
            <a:endParaRPr lang="en-US" altLang="it-IT"/>
          </a:p>
        </p:txBody>
      </p:sp>
    </p:spTree>
    <p:extLst>
      <p:ext uri="{BB962C8B-B14F-4D97-AF65-F5344CB8AC3E}">
        <p14:creationId xmlns:p14="http://schemas.microsoft.com/office/powerpoint/2010/main" val="269902046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it-IT"/>
              <a:t>Fare clic per modificare lo stile del titolo</a:t>
            </a:r>
            <a:endParaRPr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71173B7B-772D-4AAE-8C0F-5BD362B727DF}"/>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6" name="Segnaposto piè di pagina 5">
            <a:extLst>
              <a:ext uri="{FF2B5EF4-FFF2-40B4-BE49-F238E27FC236}">
                <a16:creationId xmlns:a16="http://schemas.microsoft.com/office/drawing/2014/main" id="{F5488DDA-2B26-459D-A1A8-FEA30F6AE0DB}"/>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7" name="Segnaposto numero diapositiva 6">
            <a:extLst>
              <a:ext uri="{FF2B5EF4-FFF2-40B4-BE49-F238E27FC236}">
                <a16:creationId xmlns:a16="http://schemas.microsoft.com/office/drawing/2014/main" id="{40CE7B24-E25C-4B2D-BCD2-CCF81CDFAD82}"/>
              </a:ext>
            </a:extLst>
          </p:cNvPr>
          <p:cNvSpPr>
            <a:spLocks noGrp="1"/>
          </p:cNvSpPr>
          <p:nvPr>
            <p:ph type="sldNum" sz="quarter" idx="12"/>
          </p:nvPr>
        </p:nvSpPr>
        <p:spPr/>
        <p:txBody>
          <a:bodyPr/>
          <a:lstStyle>
            <a:lvl1pPr>
              <a:defRPr>
                <a:latin typeface="Arial" panose="020B0604020202020204" pitchFamily="34" charset="0"/>
              </a:defRPr>
            </a:lvl1pPr>
          </a:lstStyle>
          <a:p>
            <a:fld id="{A575DFC9-0DCD-412D-8E59-97F7CF8AC490}" type="slidenum">
              <a:rPr lang="en-US" altLang="it-IT"/>
              <a:pPr/>
              <a:t>‹N›</a:t>
            </a:fld>
            <a:endParaRPr lang="en-US" altLang="it-IT"/>
          </a:p>
        </p:txBody>
      </p:sp>
    </p:spTree>
    <p:extLst>
      <p:ext uri="{BB962C8B-B14F-4D97-AF65-F5344CB8AC3E}">
        <p14:creationId xmlns:p14="http://schemas.microsoft.com/office/powerpoint/2010/main" val="331741025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Rettangolo arrotondato 9">
            <a:extLst>
              <a:ext uri="{FF2B5EF4-FFF2-40B4-BE49-F238E27FC236}">
                <a16:creationId xmlns:a16="http://schemas.microsoft.com/office/drawing/2014/main" id="{43C48FAB-5123-4CD1-8936-8F91B574AF07}"/>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6" name="Rettangolo con singolo angolo arrotondato 5">
            <a:extLst>
              <a:ext uri="{FF2B5EF4-FFF2-40B4-BE49-F238E27FC236}">
                <a16:creationId xmlns:a16="http://schemas.microsoft.com/office/drawing/2014/main" id="{FD72E6DB-0E80-4ED5-9CF1-75DAABBF0E8D}"/>
              </a:ext>
            </a:extLst>
          </p:cNvPr>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it-IT"/>
              <a:t>Fare clic per modificare lo stile del titolo</a:t>
            </a:r>
            <a:endParaRPr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it-IT" noProof="0"/>
              <a:t>Fare clic sull'icona per inserire un'immagine</a:t>
            </a:r>
            <a:endParaRPr lang="en-US" noProof="0"/>
          </a:p>
        </p:txBody>
      </p:sp>
      <p:sp>
        <p:nvSpPr>
          <p:cNvPr id="7" name="Segnaposto data 4">
            <a:extLst>
              <a:ext uri="{FF2B5EF4-FFF2-40B4-BE49-F238E27FC236}">
                <a16:creationId xmlns:a16="http://schemas.microsoft.com/office/drawing/2014/main" id="{80D6D090-2321-4E34-98EA-F183FCF4073C}"/>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5">
            <a:extLst>
              <a:ext uri="{FF2B5EF4-FFF2-40B4-BE49-F238E27FC236}">
                <a16:creationId xmlns:a16="http://schemas.microsoft.com/office/drawing/2014/main" id="{2433CE70-779E-40FD-BAD1-3C60CD0A7468}"/>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6">
            <a:extLst>
              <a:ext uri="{FF2B5EF4-FFF2-40B4-BE49-F238E27FC236}">
                <a16:creationId xmlns:a16="http://schemas.microsoft.com/office/drawing/2014/main" id="{9AA13385-A4A4-40BF-93B8-1AB8E7DBEA4A}"/>
              </a:ext>
            </a:extLst>
          </p:cNvPr>
          <p:cNvSpPr>
            <a:spLocks noGrp="1"/>
          </p:cNvSpPr>
          <p:nvPr>
            <p:ph type="sldNum" sz="quarter" idx="12"/>
          </p:nvPr>
        </p:nvSpPr>
        <p:spPr/>
        <p:txBody>
          <a:bodyPr/>
          <a:lstStyle>
            <a:lvl1pPr>
              <a:defRPr>
                <a:latin typeface="Arial" panose="020B0604020202020204" pitchFamily="34" charset="0"/>
              </a:defRPr>
            </a:lvl1pPr>
          </a:lstStyle>
          <a:p>
            <a:fld id="{9FCBAC74-D9A2-4901-8AB1-AA27A292BAAE}" type="slidenum">
              <a:rPr lang="en-US" altLang="it-IT"/>
              <a:pPr/>
              <a:t>‹N›</a:t>
            </a:fld>
            <a:endParaRPr lang="en-US" altLang="it-IT"/>
          </a:p>
        </p:txBody>
      </p:sp>
    </p:spTree>
    <p:extLst>
      <p:ext uri="{BB962C8B-B14F-4D97-AF65-F5344CB8AC3E}">
        <p14:creationId xmlns:p14="http://schemas.microsoft.com/office/powerpoint/2010/main" val="207771638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a:xfrm>
            <a:off x="502920" y="530352"/>
            <a:ext cx="8183880" cy="418795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F63B12B-A661-4EA6-8BE6-CDBC8B279913}"/>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09290C4D-0951-416B-B329-0D024181263B}"/>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8D8C4ADA-078D-4977-B2EF-515C75FA2FD4}"/>
              </a:ext>
            </a:extLst>
          </p:cNvPr>
          <p:cNvSpPr>
            <a:spLocks noGrp="1"/>
          </p:cNvSpPr>
          <p:nvPr>
            <p:ph type="sldNum" sz="quarter" idx="12"/>
          </p:nvPr>
        </p:nvSpPr>
        <p:spPr/>
        <p:txBody>
          <a:bodyPr/>
          <a:lstStyle>
            <a:lvl1pPr>
              <a:defRPr>
                <a:latin typeface="Arial" panose="020B0604020202020204" pitchFamily="34" charset="0"/>
              </a:defRPr>
            </a:lvl1pPr>
          </a:lstStyle>
          <a:p>
            <a:fld id="{73AF3691-477D-4811-8FB4-E2BF16B49EA2}" type="slidenum">
              <a:rPr lang="en-US" altLang="it-IT"/>
              <a:pPr/>
              <a:t>‹N›</a:t>
            </a:fld>
            <a:endParaRPr lang="en-US" altLang="it-IT"/>
          </a:p>
        </p:txBody>
      </p:sp>
    </p:spTree>
    <p:extLst>
      <p:ext uri="{BB962C8B-B14F-4D97-AF65-F5344CB8AC3E}">
        <p14:creationId xmlns:p14="http://schemas.microsoft.com/office/powerpoint/2010/main" val="69646024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533400" y="533402"/>
            <a:ext cx="5943600" cy="525780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2F53178-D782-4548-BA00-586CF69F5062}"/>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8CBD50D8-0315-4DD9-9956-96BD60512BF2}"/>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57D3E21F-DB93-488B-BFFF-0B042D37DEA8}"/>
              </a:ext>
            </a:extLst>
          </p:cNvPr>
          <p:cNvSpPr>
            <a:spLocks noGrp="1"/>
          </p:cNvSpPr>
          <p:nvPr>
            <p:ph type="sldNum" sz="quarter" idx="12"/>
          </p:nvPr>
        </p:nvSpPr>
        <p:spPr/>
        <p:txBody>
          <a:bodyPr/>
          <a:lstStyle>
            <a:lvl1pPr>
              <a:defRPr>
                <a:latin typeface="Arial" panose="020B0604020202020204" pitchFamily="34" charset="0"/>
              </a:defRPr>
            </a:lvl1pPr>
          </a:lstStyle>
          <a:p>
            <a:fld id="{552DBDB9-1F7C-477B-8B82-CCB4DDF2F70A}" type="slidenum">
              <a:rPr lang="en-US" altLang="it-IT"/>
              <a:pPr/>
              <a:t>‹N›</a:t>
            </a:fld>
            <a:endParaRPr lang="en-US" altLang="it-IT"/>
          </a:p>
        </p:txBody>
      </p:sp>
    </p:spTree>
    <p:extLst>
      <p:ext uri="{BB962C8B-B14F-4D97-AF65-F5344CB8AC3E}">
        <p14:creationId xmlns:p14="http://schemas.microsoft.com/office/powerpoint/2010/main" val="994164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7965D383-4990-4478-99A0-5C563BC81AB4}"/>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E66793B9-98CD-4E0B-973F-13601C810872}" type="datetime1">
              <a:rPr lang="it-IT"/>
              <a:pPr>
                <a:defRPr/>
              </a:pPr>
              <a:t>07/02/2018</a:t>
            </a:fld>
            <a:endParaRPr lang="it-IT"/>
          </a:p>
        </p:txBody>
      </p:sp>
      <p:sp>
        <p:nvSpPr>
          <p:cNvPr id="6" name="Segnaposto piè di pagina 5">
            <a:extLst>
              <a:ext uri="{FF2B5EF4-FFF2-40B4-BE49-F238E27FC236}">
                <a16:creationId xmlns:a16="http://schemas.microsoft.com/office/drawing/2014/main" id="{EEFC598F-219F-46C9-9E99-FBE247E39AD9}"/>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7" name="Segnaposto numero diapositiva 6">
            <a:extLst>
              <a:ext uri="{FF2B5EF4-FFF2-40B4-BE49-F238E27FC236}">
                <a16:creationId xmlns:a16="http://schemas.microsoft.com/office/drawing/2014/main" id="{0DB4756C-0AC5-44DB-8DAA-0D86830B243C}"/>
              </a:ext>
            </a:extLst>
          </p:cNvPr>
          <p:cNvSpPr>
            <a:spLocks noGrp="1"/>
          </p:cNvSpPr>
          <p:nvPr>
            <p:ph type="sldNum" sz="quarter" idx="12"/>
          </p:nvPr>
        </p:nvSpPr>
        <p:spPr/>
        <p:txBody>
          <a:bodyPr/>
          <a:lstStyle>
            <a:lvl1pPr>
              <a:defRPr/>
            </a:lvl1pPr>
          </a:lstStyle>
          <a:p>
            <a:fld id="{AB52BA18-A627-44E6-8025-FCBB81B6CBE3}" type="slidenum">
              <a:rPr lang="it-IT" altLang="it-IT"/>
              <a:pPr/>
              <a:t>‹N›</a:t>
            </a:fld>
            <a:endParaRPr lang="it-IT" altLang="it-IT"/>
          </a:p>
        </p:txBody>
      </p:sp>
    </p:spTree>
    <p:extLst>
      <p:ext uri="{BB962C8B-B14F-4D97-AF65-F5344CB8AC3E}">
        <p14:creationId xmlns:p14="http://schemas.microsoft.com/office/powerpoint/2010/main" val="322464694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cSld name="88_1_">
    <p:spTree>
      <p:nvGrpSpPr>
        <p:cNvPr id="1" name=""/>
        <p:cNvGrpSpPr/>
        <p:nvPr/>
      </p:nvGrpSpPr>
      <p:grpSpPr>
        <a:xfrm>
          <a:off x="0" y="0"/>
          <a:ext cx="0" cy="0"/>
          <a:chOff x="0" y="0"/>
          <a:chExt cx="0" cy="0"/>
        </a:xfrm>
      </p:grpSpPr>
      <p:sp>
        <p:nvSpPr>
          <p:cNvPr id="25" name="Segnaposto testo 24"/>
          <p:cNvSpPr>
            <a:spLocks noGrp="1"/>
          </p:cNvSpPr>
          <p:nvPr>
            <p:ph type="body" idx="10"/>
          </p:nvPr>
        </p:nvSpPr>
        <p:spPr>
          <a:xfrm>
            <a:off x="975591" y="560295"/>
            <a:ext cx="7192818" cy="579904"/>
          </a:xfrm>
          <a:prstGeom prst="rect">
            <a:avLst/>
          </a:prstGeom>
          <a:solidFill>
            <a:srgbClr val="CAD7FD"/>
          </a:solidFill>
          <a:ln w="0" cmpd="sng">
            <a:noFill/>
            <a:prstDash val="solid"/>
          </a:ln>
        </p:spPr>
        <p:txBody>
          <a:bodyPr lIns="0" tIns="44448" rIns="0" bIns="0"/>
          <a:lstStyle>
            <a:lvl1pPr marL="164117" marR="0" indent="0" algn="l">
              <a:lnSpc>
                <a:spcPts val="3769"/>
              </a:lnSpc>
              <a:spcAft>
                <a:spcPts val="485"/>
              </a:spcAft>
              <a:defRPr/>
            </a:lvl1pPr>
          </a:lstStyle>
          <a:p>
            <a:r>
              <a:rPr lang="it-IT"/>
              <a:t>D.Lgs. 81/2008 </a:t>
            </a:r>
          </a:p>
        </p:txBody>
      </p:sp>
      <p:sp>
        <p:nvSpPr>
          <p:cNvPr id="26" name="Segnaposto testo 25"/>
          <p:cNvSpPr>
            <a:spLocks noGrp="1"/>
          </p:cNvSpPr>
          <p:nvPr>
            <p:ph type="body" idx="10"/>
          </p:nvPr>
        </p:nvSpPr>
        <p:spPr>
          <a:xfrm>
            <a:off x="775854" y="1289797"/>
            <a:ext cx="7585364" cy="4951879"/>
          </a:xfrm>
          <a:prstGeom prst="rect">
            <a:avLst/>
          </a:prstGeom>
          <a:noFill/>
          <a:ln w="0" cmpd="sng">
            <a:noFill/>
            <a:prstDash val="solid"/>
          </a:ln>
        </p:spPr>
        <p:txBody>
          <a:bodyPr lIns="0" tIns="0" rIns="0" bIns="0">
            <a:normAutofit fontScale="90000"/>
          </a:bodyPr>
          <a:lstStyle>
            <a:lvl1pPr marL="0" marR="0" indent="0" algn="l">
              <a:lnSpc>
                <a:spcPts val="1705"/>
              </a:lnSpc>
              <a:spcBef>
                <a:spcPts val="0"/>
              </a:spcBef>
              <a:spcAft>
                <a:spcPts val="13"/>
              </a:spcAft>
              <a:buFont typeface="Tahoma"/>
              <a:buChar char="·"/>
              <a:tabLst>
                <a:tab pos="2502777" algn="l"/>
              </a:tabLst>
              <a:defRPr/>
            </a:lvl1pPr>
          </a:lstStyle>
          <a:p>
            <a:r>
              <a:rPr lang="it-IT"/>
              <a:t>Filosofia del decreto </a:t>
            </a:r>
          </a:p>
          <a:p>
            <a:r>
              <a:rPr lang="it-IT"/>
              <a:t>Anni '50 (primi DPR sulla sicurezza): </a:t>
            </a:r>
          </a:p>
          <a:p>
            <a:r>
              <a:rPr lang="it-IT"/>
              <a:t>Filosofia della protezione: </a:t>
            </a:r>
          </a:p>
          <a:p>
            <a:r>
              <a:rPr lang="it-IT"/>
              <a:t>Eliminazione o riduzione delle condizioni pericolose </a:t>
            </a:r>
          </a:p>
          <a:p>
            <a:r>
              <a:rPr lang="it-IT"/>
              <a:t>Anni 90 (direttive europee e decreto 626) </a:t>
            </a:r>
          </a:p>
          <a:p>
            <a:r>
              <a:rPr lang="it-IT"/>
              <a:t>Filosofia della prevenzione: </a:t>
            </a:r>
          </a:p>
          <a:p>
            <a:r>
              <a:rPr lang="it-IT"/>
              <a:t>Riconoscimento preventivo dei rischi e predisposizione </a:t>
            </a:r>
          </a:p>
          <a:p>
            <a:r>
              <a:rPr lang="it-IT"/>
              <a:t>delle misure per agire sulle azioni pericolose </a:t>
            </a:r>
          </a:p>
          <a:p>
            <a:r>
              <a:rPr lang="it-IT"/>
              <a:t>Anno 2008 (Testo Unico) </a:t>
            </a:r>
          </a:p>
          <a:p>
            <a:r>
              <a:rPr lang="it-IT"/>
              <a:t>Filosofia della programmazione e organizzazione della </a:t>
            </a:r>
          </a:p>
          <a:p>
            <a:r>
              <a:rPr lang="it-IT"/>
              <a:t>sicurezza, per conferire effettività ed efficacia </a:t>
            </a:r>
          </a:p>
          <a:p>
            <a:r>
              <a:rPr lang="it-IT"/>
              <a:t>all'azione di prevenzione: </a:t>
            </a:r>
          </a:p>
          <a:p>
            <a:r>
              <a:rPr lang="it-IT"/>
              <a:t>Predisposizione dei sistemi di controllo dell'efficacia e </a:t>
            </a:r>
          </a:p>
          <a:p>
            <a:r>
              <a:rPr lang="it-IT"/>
              <a:t>dell'efficienza delle misure adottate </a:t>
            </a:r>
          </a:p>
          <a:p>
            <a:r>
              <a:rPr lang="it-IT"/>
              <a:t>Ripartizione intersoggettiva dell'obbligo di sicurezza e </a:t>
            </a:r>
          </a:p>
          <a:p>
            <a:r>
              <a:rPr lang="it-IT"/>
              <a:t>r...) salute fra i ruoli della linea gerarchico-funzionale </a:t>
            </a:r>
          </a:p>
          <a:p>
            <a:r>
              <a:rPr lang="it-IT"/>
              <a:t>Si RVeSS </a:t>
            </a:r>
          </a:p>
        </p:txBody>
      </p:sp>
    </p:spTree>
    <p:extLst>
      <p:ext uri="{BB962C8B-B14F-4D97-AF65-F5344CB8AC3E}">
        <p14:creationId xmlns:p14="http://schemas.microsoft.com/office/powerpoint/2010/main" val="174005552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29054" y="71438"/>
            <a:ext cx="8162192" cy="519112"/>
          </a:xfrm>
        </p:spPr>
        <p:txBody>
          <a:bodyPr/>
          <a:lstStyle/>
          <a:p>
            <a:r>
              <a:rPr lang="it-IT"/>
              <a:t>Fare clic per modificare lo stile del titolo</a:t>
            </a:r>
          </a:p>
        </p:txBody>
      </p:sp>
      <p:sp>
        <p:nvSpPr>
          <p:cNvPr id="3" name="Segnaposto testo 2"/>
          <p:cNvSpPr>
            <a:spLocks noGrp="1"/>
          </p:cNvSpPr>
          <p:nvPr>
            <p:ph type="body" sz="half" idx="1"/>
          </p:nvPr>
        </p:nvSpPr>
        <p:spPr>
          <a:xfrm>
            <a:off x="983274" y="908050"/>
            <a:ext cx="3946280" cy="5410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70231" y="908050"/>
            <a:ext cx="3946281" cy="5410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61467045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E79B9BC-D496-4829-B888-4692C9F3D030}"/>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10CA9029-DCFC-40A3-AF48-4BB3D712EC7F}"/>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05680949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4EB3B47D-F3BC-479F-97B8-3B6631F2B292}"/>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C21418C7-2F36-4FED-98CD-FD0778DF278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640C453-C0AB-4862-8C6B-0DDFD6ABADE4}"/>
              </a:ext>
            </a:extLst>
          </p:cNvPr>
          <p:cNvSpPr>
            <a:spLocks noGrp="1"/>
          </p:cNvSpPr>
          <p:nvPr>
            <p:ph type="sldNum" sz="quarter" idx="12"/>
          </p:nvPr>
        </p:nvSpPr>
        <p:spPr/>
        <p:txBody>
          <a:bodyPr/>
          <a:lstStyle>
            <a:lvl1pPr>
              <a:defRPr/>
            </a:lvl1pPr>
          </a:lstStyle>
          <a:p>
            <a:fld id="{5CFBC19A-8582-46EB-902C-44DF130036FC}" type="slidenum">
              <a:rPr lang="it-IT" altLang="it-IT"/>
              <a:pPr/>
              <a:t>‹N›</a:t>
            </a:fld>
            <a:endParaRPr lang="it-IT" altLang="it-IT"/>
          </a:p>
        </p:txBody>
      </p:sp>
    </p:spTree>
    <p:extLst>
      <p:ext uri="{BB962C8B-B14F-4D97-AF65-F5344CB8AC3E}">
        <p14:creationId xmlns:p14="http://schemas.microsoft.com/office/powerpoint/2010/main" val="6695551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6E9C48F2-8010-49A3-AC46-D374A7144B8E}"/>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EC3975D5-D5DB-434A-8E44-98071BE8CA9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C78292C4-02C8-40FF-9FF2-15B57201F161}"/>
              </a:ext>
            </a:extLst>
          </p:cNvPr>
          <p:cNvSpPr>
            <a:spLocks noGrp="1"/>
          </p:cNvSpPr>
          <p:nvPr>
            <p:ph type="sldNum" sz="quarter" idx="12"/>
          </p:nvPr>
        </p:nvSpPr>
        <p:spPr/>
        <p:txBody>
          <a:bodyPr/>
          <a:lstStyle>
            <a:lvl1pPr>
              <a:defRPr/>
            </a:lvl1pPr>
          </a:lstStyle>
          <a:p>
            <a:fld id="{06B7E0AF-5A75-473D-9F96-14106800B677}" type="slidenum">
              <a:rPr lang="it-IT" altLang="it-IT"/>
              <a:pPr/>
              <a:t>‹N›</a:t>
            </a:fld>
            <a:endParaRPr lang="it-IT" altLang="it-IT"/>
          </a:p>
        </p:txBody>
      </p:sp>
    </p:spTree>
    <p:extLst>
      <p:ext uri="{BB962C8B-B14F-4D97-AF65-F5344CB8AC3E}">
        <p14:creationId xmlns:p14="http://schemas.microsoft.com/office/powerpoint/2010/main" val="37799509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81EEED12-37DE-4670-86CB-1AC552DE9351}"/>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7B2089DB-3AAF-4F62-8E9B-E15C56ACCA3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C9DDD93C-600A-4A67-BA46-D77234010730}"/>
              </a:ext>
            </a:extLst>
          </p:cNvPr>
          <p:cNvSpPr>
            <a:spLocks noGrp="1"/>
          </p:cNvSpPr>
          <p:nvPr>
            <p:ph type="sldNum" sz="quarter" idx="12"/>
          </p:nvPr>
        </p:nvSpPr>
        <p:spPr/>
        <p:txBody>
          <a:bodyPr/>
          <a:lstStyle>
            <a:lvl1pPr>
              <a:defRPr/>
            </a:lvl1pPr>
          </a:lstStyle>
          <a:p>
            <a:fld id="{824910A5-E093-42AC-8818-F57FE3573F10}" type="slidenum">
              <a:rPr lang="it-IT" altLang="it-IT"/>
              <a:pPr/>
              <a:t>‹N›</a:t>
            </a:fld>
            <a:endParaRPr lang="it-IT" altLang="it-IT"/>
          </a:p>
        </p:txBody>
      </p:sp>
    </p:spTree>
    <p:extLst>
      <p:ext uri="{BB962C8B-B14F-4D97-AF65-F5344CB8AC3E}">
        <p14:creationId xmlns:p14="http://schemas.microsoft.com/office/powerpoint/2010/main" val="196089785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8E5754E-1F6E-4B62-A30C-1071D81A32CC}"/>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BFF90897-4412-4773-A5CC-EB0070D4BC6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1277E2F0-75B9-4216-AC94-823BDAA9A5BF}"/>
              </a:ext>
            </a:extLst>
          </p:cNvPr>
          <p:cNvSpPr>
            <a:spLocks noGrp="1"/>
          </p:cNvSpPr>
          <p:nvPr>
            <p:ph type="sldNum" sz="quarter" idx="12"/>
          </p:nvPr>
        </p:nvSpPr>
        <p:spPr/>
        <p:txBody>
          <a:bodyPr/>
          <a:lstStyle>
            <a:lvl1pPr>
              <a:defRPr/>
            </a:lvl1pPr>
          </a:lstStyle>
          <a:p>
            <a:fld id="{5EABFC6B-296F-4781-BF96-33B063E891F8}" type="slidenum">
              <a:rPr lang="it-IT" altLang="it-IT"/>
              <a:pPr/>
              <a:t>‹N›</a:t>
            </a:fld>
            <a:endParaRPr lang="it-IT" altLang="it-IT"/>
          </a:p>
        </p:txBody>
      </p:sp>
    </p:spTree>
    <p:extLst>
      <p:ext uri="{BB962C8B-B14F-4D97-AF65-F5344CB8AC3E}">
        <p14:creationId xmlns:p14="http://schemas.microsoft.com/office/powerpoint/2010/main" val="67354941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071D1520-9CED-4D89-A860-46C1D0889F92}"/>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7878ED8-F003-4235-92AF-E07C47D2B87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BCF117B-DC16-4193-9548-CA01377EBF16}"/>
              </a:ext>
            </a:extLst>
          </p:cNvPr>
          <p:cNvSpPr>
            <a:spLocks noGrp="1"/>
          </p:cNvSpPr>
          <p:nvPr>
            <p:ph type="sldNum" sz="quarter" idx="12"/>
          </p:nvPr>
        </p:nvSpPr>
        <p:spPr/>
        <p:txBody>
          <a:bodyPr/>
          <a:lstStyle>
            <a:lvl1pPr>
              <a:defRPr/>
            </a:lvl1pPr>
          </a:lstStyle>
          <a:p>
            <a:fld id="{EEF2349D-A7FB-4F1C-9008-F1DE8C3CF0D6}" type="slidenum">
              <a:rPr lang="it-IT" altLang="it-IT"/>
              <a:pPr/>
              <a:t>‹N›</a:t>
            </a:fld>
            <a:endParaRPr lang="it-IT" altLang="it-IT"/>
          </a:p>
        </p:txBody>
      </p:sp>
    </p:spTree>
    <p:extLst>
      <p:ext uri="{BB962C8B-B14F-4D97-AF65-F5344CB8AC3E}">
        <p14:creationId xmlns:p14="http://schemas.microsoft.com/office/powerpoint/2010/main" val="150079774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BFAFDE5C-F51F-4A58-ABA6-A7A7E434D953}"/>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0D999240-5BC2-456E-B651-CEDEDE68D48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DA3DE11A-6ADD-4DC6-84E7-62055FD4B9E8}"/>
              </a:ext>
            </a:extLst>
          </p:cNvPr>
          <p:cNvSpPr>
            <a:spLocks noGrp="1"/>
          </p:cNvSpPr>
          <p:nvPr>
            <p:ph type="sldNum" sz="quarter" idx="12"/>
          </p:nvPr>
        </p:nvSpPr>
        <p:spPr/>
        <p:txBody>
          <a:bodyPr/>
          <a:lstStyle>
            <a:lvl1pPr>
              <a:defRPr/>
            </a:lvl1pPr>
          </a:lstStyle>
          <a:p>
            <a:fld id="{FE32CEBD-059C-4AEF-8746-5A1DD1EE0D6C}" type="slidenum">
              <a:rPr lang="it-IT" altLang="it-IT"/>
              <a:pPr/>
              <a:t>‹N›</a:t>
            </a:fld>
            <a:endParaRPr lang="it-IT" altLang="it-IT"/>
          </a:p>
        </p:txBody>
      </p:sp>
    </p:spTree>
    <p:extLst>
      <p:ext uri="{BB962C8B-B14F-4D97-AF65-F5344CB8AC3E}">
        <p14:creationId xmlns:p14="http://schemas.microsoft.com/office/powerpoint/2010/main" val="3348417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A45169E-1DE7-469B-A4CB-695C6475297E}"/>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F17CDF40-521D-4704-A86F-2C7F8A2E9658}"/>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343484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6">
            <a:extLst>
              <a:ext uri="{FF2B5EF4-FFF2-40B4-BE49-F238E27FC236}">
                <a16:creationId xmlns:a16="http://schemas.microsoft.com/office/drawing/2014/main" id="{F6089B17-D60A-471F-906A-9ECC36F5CAD8}"/>
              </a:ext>
            </a:extLst>
          </p:cNvPr>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Connettore 1 7">
            <a:extLst>
              <a:ext uri="{FF2B5EF4-FFF2-40B4-BE49-F238E27FC236}">
                <a16:creationId xmlns:a16="http://schemas.microsoft.com/office/drawing/2014/main" id="{7AB6679F-EADF-4256-8624-1622E3B34E90}"/>
              </a:ext>
            </a:extLst>
          </p:cNvPr>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9" name="Segnaposto numero diapositiva 8">
            <a:extLst>
              <a:ext uri="{FF2B5EF4-FFF2-40B4-BE49-F238E27FC236}">
                <a16:creationId xmlns:a16="http://schemas.microsoft.com/office/drawing/2014/main" id="{B9A4804E-4B98-4A56-AD41-1DBCD61C157C}"/>
              </a:ext>
            </a:extLst>
          </p:cNvPr>
          <p:cNvSpPr>
            <a:spLocks noGrp="1"/>
          </p:cNvSpPr>
          <p:nvPr>
            <p:ph type="sldNum" sz="quarter" idx="10"/>
          </p:nvPr>
        </p:nvSpPr>
        <p:spPr/>
        <p:txBody>
          <a:bodyPr/>
          <a:lstStyle>
            <a:lvl1pPr>
              <a:defRPr/>
            </a:lvl1pPr>
          </a:lstStyle>
          <a:p>
            <a:fld id="{8AD5CC25-A063-4B27-9338-466C7F8B23C2}" type="slidenum">
              <a:rPr lang="it-IT" altLang="it-IT"/>
              <a:pPr/>
              <a:t>‹N›</a:t>
            </a:fld>
            <a:endParaRPr lang="it-IT" altLang="it-IT"/>
          </a:p>
        </p:txBody>
      </p:sp>
      <p:sp>
        <p:nvSpPr>
          <p:cNvPr id="10" name="Segnaposto piè di pagina 7">
            <a:extLst>
              <a:ext uri="{FF2B5EF4-FFF2-40B4-BE49-F238E27FC236}">
                <a16:creationId xmlns:a16="http://schemas.microsoft.com/office/drawing/2014/main" id="{C7783F9E-FD04-4CB4-BC7E-AA315DCAE886}"/>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11" name="Segnaposto data 6">
            <a:extLst>
              <a:ext uri="{FF2B5EF4-FFF2-40B4-BE49-F238E27FC236}">
                <a16:creationId xmlns:a16="http://schemas.microsoft.com/office/drawing/2014/main" id="{B2358B96-381C-4057-B253-73FD55F25FDA}"/>
              </a:ext>
            </a:extLst>
          </p:cNvPr>
          <p:cNvSpPr>
            <a:spLocks noGrp="1"/>
          </p:cNvSpPr>
          <p:nvPr>
            <p:ph type="dt" sz="half" idx="12"/>
          </p:nvPr>
        </p:nvSpPr>
        <p:spPr/>
        <p:txBody>
          <a:bodyPr/>
          <a:lstStyle>
            <a:lvl1pPr fontAlgn="base">
              <a:spcBef>
                <a:spcPct val="0"/>
              </a:spcBef>
              <a:spcAft>
                <a:spcPct val="0"/>
              </a:spcAft>
              <a:defRPr>
                <a:latin typeface="Arial" pitchFamily="34" charset="0"/>
              </a:defRPr>
            </a:lvl1pPr>
          </a:lstStyle>
          <a:p>
            <a:pPr>
              <a:defRPr/>
            </a:pPr>
            <a:fld id="{633C3B86-198E-49F3-B753-07920069D404}" type="datetime1">
              <a:rPr lang="it-IT"/>
              <a:pPr>
                <a:defRPr/>
              </a:pPr>
              <a:t>07/02/2018</a:t>
            </a:fld>
            <a:endParaRPr lang="it-IT"/>
          </a:p>
        </p:txBody>
      </p:sp>
    </p:spTree>
    <p:extLst>
      <p:ext uri="{BB962C8B-B14F-4D97-AF65-F5344CB8AC3E}">
        <p14:creationId xmlns:p14="http://schemas.microsoft.com/office/powerpoint/2010/main" val="253172073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587A0E0-D089-4EE7-84D3-3C3CB3FB24F2}"/>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D76646E-1AA7-433E-9077-093A22A23E4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55C3D44D-48B7-4E1F-9904-AC0C93F88657}"/>
              </a:ext>
            </a:extLst>
          </p:cNvPr>
          <p:cNvSpPr>
            <a:spLocks noGrp="1"/>
          </p:cNvSpPr>
          <p:nvPr>
            <p:ph type="sldNum" sz="quarter" idx="12"/>
          </p:nvPr>
        </p:nvSpPr>
        <p:spPr/>
        <p:txBody>
          <a:bodyPr/>
          <a:lstStyle>
            <a:lvl1pPr>
              <a:defRPr/>
            </a:lvl1pPr>
          </a:lstStyle>
          <a:p>
            <a:fld id="{866F1CE5-84D9-4C11-89CD-62787A33A249}" type="slidenum">
              <a:rPr lang="it-IT" altLang="it-IT"/>
              <a:pPr/>
              <a:t>‹N›</a:t>
            </a:fld>
            <a:endParaRPr lang="it-IT" altLang="it-IT"/>
          </a:p>
        </p:txBody>
      </p:sp>
    </p:spTree>
    <p:extLst>
      <p:ext uri="{BB962C8B-B14F-4D97-AF65-F5344CB8AC3E}">
        <p14:creationId xmlns:p14="http://schemas.microsoft.com/office/powerpoint/2010/main" val="23035129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57C073F0-2072-427B-A4D1-ED92A011E681}"/>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66AE87FF-645B-4653-9199-9F8A744C01F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9FE6FD56-242E-47D1-8E2B-DBEA93344707}"/>
              </a:ext>
            </a:extLst>
          </p:cNvPr>
          <p:cNvSpPr>
            <a:spLocks noGrp="1"/>
          </p:cNvSpPr>
          <p:nvPr>
            <p:ph type="sldNum" sz="quarter" idx="12"/>
          </p:nvPr>
        </p:nvSpPr>
        <p:spPr/>
        <p:txBody>
          <a:bodyPr/>
          <a:lstStyle>
            <a:lvl1pPr>
              <a:defRPr/>
            </a:lvl1pPr>
          </a:lstStyle>
          <a:p>
            <a:fld id="{CF393C51-128D-4EA7-B261-6F083556431C}" type="slidenum">
              <a:rPr lang="it-IT" altLang="it-IT"/>
              <a:pPr/>
              <a:t>‹N›</a:t>
            </a:fld>
            <a:endParaRPr lang="it-IT" altLang="it-IT"/>
          </a:p>
        </p:txBody>
      </p:sp>
    </p:spTree>
    <p:extLst>
      <p:ext uri="{BB962C8B-B14F-4D97-AF65-F5344CB8AC3E}">
        <p14:creationId xmlns:p14="http://schemas.microsoft.com/office/powerpoint/2010/main" val="44020443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907178F8-03D6-459E-9340-69B8822D7420}"/>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1FD3C9A4-2110-4C36-AE85-A7F3AD823C4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22C2A4CC-99BB-457C-A3AB-5A34164BD29B}"/>
              </a:ext>
            </a:extLst>
          </p:cNvPr>
          <p:cNvSpPr>
            <a:spLocks noGrp="1"/>
          </p:cNvSpPr>
          <p:nvPr>
            <p:ph type="sldNum" sz="quarter" idx="12"/>
          </p:nvPr>
        </p:nvSpPr>
        <p:spPr/>
        <p:txBody>
          <a:bodyPr/>
          <a:lstStyle>
            <a:lvl1pPr>
              <a:defRPr/>
            </a:lvl1pPr>
          </a:lstStyle>
          <a:p>
            <a:fld id="{F864ED0F-17CE-4E4E-BC1E-428BEA107C6C}" type="slidenum">
              <a:rPr lang="it-IT" altLang="it-IT"/>
              <a:pPr/>
              <a:t>‹N›</a:t>
            </a:fld>
            <a:endParaRPr lang="it-IT" altLang="it-IT"/>
          </a:p>
        </p:txBody>
      </p:sp>
    </p:spTree>
    <p:extLst>
      <p:ext uri="{BB962C8B-B14F-4D97-AF65-F5344CB8AC3E}">
        <p14:creationId xmlns:p14="http://schemas.microsoft.com/office/powerpoint/2010/main" val="136973912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5F5F6270-CD00-423E-8BCA-10184E5A7E20}"/>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E1D192F7-6C85-4E4F-8BD7-4D69618256E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28E416D1-424D-487B-8C28-508A37F1D913}"/>
              </a:ext>
            </a:extLst>
          </p:cNvPr>
          <p:cNvSpPr>
            <a:spLocks noGrp="1"/>
          </p:cNvSpPr>
          <p:nvPr>
            <p:ph type="sldNum" sz="quarter" idx="12"/>
          </p:nvPr>
        </p:nvSpPr>
        <p:spPr/>
        <p:txBody>
          <a:bodyPr/>
          <a:lstStyle>
            <a:lvl1pPr>
              <a:defRPr/>
            </a:lvl1pPr>
          </a:lstStyle>
          <a:p>
            <a:fld id="{5DEAA7AA-9037-4E40-8000-432A11818405}" type="slidenum">
              <a:rPr lang="it-IT" altLang="it-IT"/>
              <a:pPr/>
              <a:t>‹N›</a:t>
            </a:fld>
            <a:endParaRPr lang="it-IT" altLang="it-IT"/>
          </a:p>
        </p:txBody>
      </p:sp>
    </p:spTree>
    <p:extLst>
      <p:ext uri="{BB962C8B-B14F-4D97-AF65-F5344CB8AC3E}">
        <p14:creationId xmlns:p14="http://schemas.microsoft.com/office/powerpoint/2010/main" val="60677195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876D868A-A588-401C-83AE-08FFD93280B5}"/>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2A4F14A-3FDD-4DC4-AA3C-4ABBDAD9B0F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7CC08F5-B10E-40F4-970E-90B1AA47FDD8}"/>
              </a:ext>
            </a:extLst>
          </p:cNvPr>
          <p:cNvSpPr>
            <a:spLocks noGrp="1"/>
          </p:cNvSpPr>
          <p:nvPr>
            <p:ph type="sldNum" sz="quarter" idx="12"/>
          </p:nvPr>
        </p:nvSpPr>
        <p:spPr/>
        <p:txBody>
          <a:bodyPr/>
          <a:lstStyle>
            <a:lvl1pPr>
              <a:defRPr/>
            </a:lvl1pPr>
          </a:lstStyle>
          <a:p>
            <a:fld id="{1BC9D481-8A76-41F6-ACAB-A9493DD53927}" type="slidenum">
              <a:rPr lang="it-IT" altLang="it-IT"/>
              <a:pPr/>
              <a:t>‹N›</a:t>
            </a:fld>
            <a:endParaRPr lang="it-IT" altLang="it-IT"/>
          </a:p>
        </p:txBody>
      </p:sp>
    </p:spTree>
    <p:extLst>
      <p:ext uri="{BB962C8B-B14F-4D97-AF65-F5344CB8AC3E}">
        <p14:creationId xmlns:p14="http://schemas.microsoft.com/office/powerpoint/2010/main" val="300435159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A8ED439C-0D11-4DFF-B901-61B862B4FA29}"/>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9E330721-1EE1-479A-B653-BF58471C72B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D03498D3-4EB0-4D20-B63B-F0BD80E3C097}"/>
              </a:ext>
            </a:extLst>
          </p:cNvPr>
          <p:cNvSpPr>
            <a:spLocks noGrp="1"/>
          </p:cNvSpPr>
          <p:nvPr>
            <p:ph type="sldNum" sz="quarter" idx="12"/>
          </p:nvPr>
        </p:nvSpPr>
        <p:spPr/>
        <p:txBody>
          <a:bodyPr/>
          <a:lstStyle>
            <a:lvl1pPr>
              <a:defRPr/>
            </a:lvl1pPr>
          </a:lstStyle>
          <a:p>
            <a:fld id="{4DEFA856-61B0-4F8A-848D-62E33551B9C1}" type="slidenum">
              <a:rPr lang="it-IT" altLang="it-IT"/>
              <a:pPr/>
              <a:t>‹N›</a:t>
            </a:fld>
            <a:endParaRPr lang="it-IT" altLang="it-IT"/>
          </a:p>
        </p:txBody>
      </p:sp>
    </p:spTree>
    <p:extLst>
      <p:ext uri="{BB962C8B-B14F-4D97-AF65-F5344CB8AC3E}">
        <p14:creationId xmlns:p14="http://schemas.microsoft.com/office/powerpoint/2010/main" val="421487288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C96675A-C9FE-42B8-B255-127A784258D5}"/>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BDAD958B-C1AA-4567-80F0-3F7A2B9649D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6980996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AA73E21-A988-45F5-AC5E-14BF2C6BD34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396F594-3FCD-4B8A-81E1-59AB9BD88F1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7A3B710-268B-453C-8AF4-B1DF6E280F02}"/>
              </a:ext>
            </a:extLst>
          </p:cNvPr>
          <p:cNvSpPr>
            <a:spLocks noGrp="1"/>
          </p:cNvSpPr>
          <p:nvPr>
            <p:ph type="sldNum" sz="quarter" idx="12"/>
          </p:nvPr>
        </p:nvSpPr>
        <p:spPr/>
        <p:txBody>
          <a:bodyPr/>
          <a:lstStyle>
            <a:lvl1pPr>
              <a:defRPr/>
            </a:lvl1pPr>
          </a:lstStyle>
          <a:p>
            <a:fld id="{E005B20B-0ED2-4D83-B700-A8EC9C6A5B22}" type="slidenum">
              <a:rPr lang="it-IT" altLang="it-IT"/>
              <a:pPr/>
              <a:t>‹N›</a:t>
            </a:fld>
            <a:endParaRPr lang="it-IT" altLang="it-IT"/>
          </a:p>
        </p:txBody>
      </p:sp>
    </p:spTree>
    <p:extLst>
      <p:ext uri="{BB962C8B-B14F-4D97-AF65-F5344CB8AC3E}">
        <p14:creationId xmlns:p14="http://schemas.microsoft.com/office/powerpoint/2010/main" val="7013815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333E5116-7EEE-4F08-AF60-6E83FF39FE2A}"/>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F61934C1-D8A6-4C8B-A207-5BE5E1AC024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F9AC87BC-C5A2-4281-9203-4046DD225715}"/>
              </a:ext>
            </a:extLst>
          </p:cNvPr>
          <p:cNvSpPr>
            <a:spLocks noGrp="1"/>
          </p:cNvSpPr>
          <p:nvPr>
            <p:ph type="sldNum" sz="quarter" idx="12"/>
          </p:nvPr>
        </p:nvSpPr>
        <p:spPr/>
        <p:txBody>
          <a:bodyPr/>
          <a:lstStyle>
            <a:lvl1pPr>
              <a:defRPr/>
            </a:lvl1pPr>
          </a:lstStyle>
          <a:p>
            <a:fld id="{AE611603-2263-4268-AD67-59AB897640A5}" type="slidenum">
              <a:rPr lang="it-IT" altLang="it-IT"/>
              <a:pPr/>
              <a:t>‹N›</a:t>
            </a:fld>
            <a:endParaRPr lang="it-IT" altLang="it-IT"/>
          </a:p>
        </p:txBody>
      </p:sp>
    </p:spTree>
    <p:extLst>
      <p:ext uri="{BB962C8B-B14F-4D97-AF65-F5344CB8AC3E}">
        <p14:creationId xmlns:p14="http://schemas.microsoft.com/office/powerpoint/2010/main" val="196114571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C030CCD1-E864-4567-9492-D89829A5DEC4}"/>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C4725E63-A97E-49F2-A9A7-96F9FE76DA7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7F7744CC-9ADC-4093-B324-C746F09F8F08}"/>
              </a:ext>
            </a:extLst>
          </p:cNvPr>
          <p:cNvSpPr>
            <a:spLocks noGrp="1"/>
          </p:cNvSpPr>
          <p:nvPr>
            <p:ph type="sldNum" sz="quarter" idx="12"/>
          </p:nvPr>
        </p:nvSpPr>
        <p:spPr/>
        <p:txBody>
          <a:bodyPr/>
          <a:lstStyle>
            <a:lvl1pPr>
              <a:defRPr/>
            </a:lvl1pPr>
          </a:lstStyle>
          <a:p>
            <a:fld id="{C157E246-056B-46A3-8188-14CCBA591818}" type="slidenum">
              <a:rPr lang="it-IT" altLang="it-IT"/>
              <a:pPr/>
              <a:t>‹N›</a:t>
            </a:fld>
            <a:endParaRPr lang="it-IT" altLang="it-IT"/>
          </a:p>
        </p:txBody>
      </p:sp>
    </p:spTree>
    <p:extLst>
      <p:ext uri="{BB962C8B-B14F-4D97-AF65-F5344CB8AC3E}">
        <p14:creationId xmlns:p14="http://schemas.microsoft.com/office/powerpoint/2010/main" val="1118957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a:extLst>
              <a:ext uri="{FF2B5EF4-FFF2-40B4-BE49-F238E27FC236}">
                <a16:creationId xmlns:a16="http://schemas.microsoft.com/office/drawing/2014/main" id="{67600DE3-6BA2-4F68-BF6D-9702129D0095}"/>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26B121A1-5C4B-4D6A-9BC3-3823C6EA6892}" type="datetime1">
              <a:rPr lang="it-IT"/>
              <a:pPr>
                <a:defRPr/>
              </a:pPr>
              <a:t>07/02/2018</a:t>
            </a:fld>
            <a:endParaRPr lang="it-IT"/>
          </a:p>
        </p:txBody>
      </p:sp>
      <p:sp>
        <p:nvSpPr>
          <p:cNvPr id="4" name="Segnaposto piè di pagina 3">
            <a:extLst>
              <a:ext uri="{FF2B5EF4-FFF2-40B4-BE49-F238E27FC236}">
                <a16:creationId xmlns:a16="http://schemas.microsoft.com/office/drawing/2014/main" id="{B23AA9A1-EF19-495D-9176-205028E7D502}"/>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5" name="Segnaposto numero diapositiva 4">
            <a:extLst>
              <a:ext uri="{FF2B5EF4-FFF2-40B4-BE49-F238E27FC236}">
                <a16:creationId xmlns:a16="http://schemas.microsoft.com/office/drawing/2014/main" id="{B07DEF3B-4227-4C61-AC10-2B4D7F253784}"/>
              </a:ext>
            </a:extLst>
          </p:cNvPr>
          <p:cNvSpPr>
            <a:spLocks noGrp="1"/>
          </p:cNvSpPr>
          <p:nvPr>
            <p:ph type="sldNum" sz="quarter" idx="12"/>
          </p:nvPr>
        </p:nvSpPr>
        <p:spPr/>
        <p:txBody>
          <a:bodyPr/>
          <a:lstStyle>
            <a:lvl1pPr>
              <a:defRPr/>
            </a:lvl1pPr>
          </a:lstStyle>
          <a:p>
            <a:fld id="{B5B2973B-E282-4A29-A4A7-AAA868468F50}" type="slidenum">
              <a:rPr lang="it-IT" altLang="it-IT"/>
              <a:pPr/>
              <a:t>‹N›</a:t>
            </a:fld>
            <a:endParaRPr lang="it-IT" altLang="it-IT"/>
          </a:p>
        </p:txBody>
      </p:sp>
    </p:spTree>
    <p:extLst>
      <p:ext uri="{BB962C8B-B14F-4D97-AF65-F5344CB8AC3E}">
        <p14:creationId xmlns:p14="http://schemas.microsoft.com/office/powerpoint/2010/main" val="317835781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7745928C-F6E1-43B2-8004-4991EA2851F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D1B6D8D-3AD4-43F4-BD5D-56F27DB2F5B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3E0A05E-3CBA-4C23-8579-63576ECA7A85}"/>
              </a:ext>
            </a:extLst>
          </p:cNvPr>
          <p:cNvSpPr>
            <a:spLocks noGrp="1"/>
          </p:cNvSpPr>
          <p:nvPr>
            <p:ph type="sldNum" sz="quarter" idx="12"/>
          </p:nvPr>
        </p:nvSpPr>
        <p:spPr/>
        <p:txBody>
          <a:bodyPr/>
          <a:lstStyle>
            <a:lvl1pPr>
              <a:defRPr/>
            </a:lvl1pPr>
          </a:lstStyle>
          <a:p>
            <a:fld id="{87934D89-449C-4D56-81AD-E965E8A411DE}" type="slidenum">
              <a:rPr lang="it-IT" altLang="it-IT"/>
              <a:pPr/>
              <a:t>‹N›</a:t>
            </a:fld>
            <a:endParaRPr lang="it-IT" altLang="it-IT"/>
          </a:p>
        </p:txBody>
      </p:sp>
    </p:spTree>
    <p:extLst>
      <p:ext uri="{BB962C8B-B14F-4D97-AF65-F5344CB8AC3E}">
        <p14:creationId xmlns:p14="http://schemas.microsoft.com/office/powerpoint/2010/main" val="197654226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248D9E67-66EA-4E89-B822-0B001B824FE6}"/>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BFA5E13-07C9-4436-A159-95524FE2FF2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4AD58632-D8DC-4F6A-B3BC-1B942752B69C}"/>
              </a:ext>
            </a:extLst>
          </p:cNvPr>
          <p:cNvSpPr>
            <a:spLocks noGrp="1"/>
          </p:cNvSpPr>
          <p:nvPr>
            <p:ph type="sldNum" sz="quarter" idx="12"/>
          </p:nvPr>
        </p:nvSpPr>
        <p:spPr/>
        <p:txBody>
          <a:bodyPr/>
          <a:lstStyle>
            <a:lvl1pPr>
              <a:defRPr/>
            </a:lvl1pPr>
          </a:lstStyle>
          <a:p>
            <a:fld id="{E30604A8-D471-4D48-A87D-381A2CAA4251}" type="slidenum">
              <a:rPr lang="it-IT" altLang="it-IT"/>
              <a:pPr/>
              <a:t>‹N›</a:t>
            </a:fld>
            <a:endParaRPr lang="it-IT" altLang="it-IT"/>
          </a:p>
        </p:txBody>
      </p:sp>
    </p:spTree>
    <p:extLst>
      <p:ext uri="{BB962C8B-B14F-4D97-AF65-F5344CB8AC3E}">
        <p14:creationId xmlns:p14="http://schemas.microsoft.com/office/powerpoint/2010/main" val="9608718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60B0941C-E23A-47C6-A333-826599F6CC05}"/>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4774080A-7C72-4770-836B-B0916D48D09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A9784E94-464E-4253-8F76-1711A41D2301}"/>
              </a:ext>
            </a:extLst>
          </p:cNvPr>
          <p:cNvSpPr>
            <a:spLocks noGrp="1"/>
          </p:cNvSpPr>
          <p:nvPr>
            <p:ph type="sldNum" sz="quarter" idx="12"/>
          </p:nvPr>
        </p:nvSpPr>
        <p:spPr/>
        <p:txBody>
          <a:bodyPr/>
          <a:lstStyle>
            <a:lvl1pPr>
              <a:defRPr/>
            </a:lvl1pPr>
          </a:lstStyle>
          <a:p>
            <a:fld id="{1725FA6A-14B0-42F9-952D-194C2D558F55}" type="slidenum">
              <a:rPr lang="it-IT" altLang="it-IT"/>
              <a:pPr/>
              <a:t>‹N›</a:t>
            </a:fld>
            <a:endParaRPr lang="it-IT" altLang="it-IT"/>
          </a:p>
        </p:txBody>
      </p:sp>
    </p:spTree>
    <p:extLst>
      <p:ext uri="{BB962C8B-B14F-4D97-AF65-F5344CB8AC3E}">
        <p14:creationId xmlns:p14="http://schemas.microsoft.com/office/powerpoint/2010/main" val="311312277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58CDC80-54B2-4E40-9324-DE4DFC9BB167}"/>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36F65BDC-EB23-4906-B3C7-2A7952953A5E}"/>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53183537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E160ACD-10B3-4785-A711-2B9BEB96E0C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41439DE-2076-4E43-8C1D-A0DDD9E3AB0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E8F71DA-637B-47EB-99E1-09D8AEBD8FAD}"/>
              </a:ext>
            </a:extLst>
          </p:cNvPr>
          <p:cNvSpPr>
            <a:spLocks noGrp="1"/>
          </p:cNvSpPr>
          <p:nvPr>
            <p:ph type="sldNum" sz="quarter" idx="12"/>
          </p:nvPr>
        </p:nvSpPr>
        <p:spPr/>
        <p:txBody>
          <a:bodyPr/>
          <a:lstStyle>
            <a:lvl1pPr>
              <a:defRPr/>
            </a:lvl1pPr>
          </a:lstStyle>
          <a:p>
            <a:fld id="{CCA54E24-3E34-4976-AB3F-4F458CA93121}" type="slidenum">
              <a:rPr lang="it-IT" altLang="it-IT"/>
              <a:pPr/>
              <a:t>‹N›</a:t>
            </a:fld>
            <a:endParaRPr lang="it-IT" altLang="it-IT"/>
          </a:p>
        </p:txBody>
      </p:sp>
    </p:spTree>
    <p:extLst>
      <p:ext uri="{BB962C8B-B14F-4D97-AF65-F5344CB8AC3E}">
        <p14:creationId xmlns:p14="http://schemas.microsoft.com/office/powerpoint/2010/main" val="319589112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DD9F0CC8-FE5F-488B-9776-9C14762850D1}"/>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D880F3D6-5F9C-4501-816F-2113CC8ABDB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C334F32B-9F52-4412-8E85-0616C3B38B68}"/>
              </a:ext>
            </a:extLst>
          </p:cNvPr>
          <p:cNvSpPr>
            <a:spLocks noGrp="1"/>
          </p:cNvSpPr>
          <p:nvPr>
            <p:ph type="sldNum" sz="quarter" idx="12"/>
          </p:nvPr>
        </p:nvSpPr>
        <p:spPr/>
        <p:txBody>
          <a:bodyPr/>
          <a:lstStyle>
            <a:lvl1pPr>
              <a:defRPr/>
            </a:lvl1pPr>
          </a:lstStyle>
          <a:p>
            <a:fld id="{2180E5A1-2A27-4FC3-9C76-873579CC179B}" type="slidenum">
              <a:rPr lang="it-IT" altLang="it-IT"/>
              <a:pPr/>
              <a:t>‹N›</a:t>
            </a:fld>
            <a:endParaRPr lang="it-IT" altLang="it-IT"/>
          </a:p>
        </p:txBody>
      </p:sp>
    </p:spTree>
    <p:extLst>
      <p:ext uri="{BB962C8B-B14F-4D97-AF65-F5344CB8AC3E}">
        <p14:creationId xmlns:p14="http://schemas.microsoft.com/office/powerpoint/2010/main" val="182060169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E04A2FFA-484A-4741-8481-943F5831C3B9}"/>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077B4FC2-04F1-4E9B-B555-2B5F28FDC4D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8DF5B6D0-7702-431F-8F3B-28A5A8B2A788}"/>
              </a:ext>
            </a:extLst>
          </p:cNvPr>
          <p:cNvSpPr>
            <a:spLocks noGrp="1"/>
          </p:cNvSpPr>
          <p:nvPr>
            <p:ph type="sldNum" sz="quarter" idx="12"/>
          </p:nvPr>
        </p:nvSpPr>
        <p:spPr/>
        <p:txBody>
          <a:bodyPr/>
          <a:lstStyle>
            <a:lvl1pPr>
              <a:defRPr/>
            </a:lvl1pPr>
          </a:lstStyle>
          <a:p>
            <a:fld id="{F3510228-7890-4896-A9B7-AB274CAF594B}" type="slidenum">
              <a:rPr lang="it-IT" altLang="it-IT"/>
              <a:pPr/>
              <a:t>‹N›</a:t>
            </a:fld>
            <a:endParaRPr lang="it-IT" altLang="it-IT"/>
          </a:p>
        </p:txBody>
      </p:sp>
    </p:spTree>
    <p:extLst>
      <p:ext uri="{BB962C8B-B14F-4D97-AF65-F5344CB8AC3E}">
        <p14:creationId xmlns:p14="http://schemas.microsoft.com/office/powerpoint/2010/main" val="89121768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1EABE90-C39B-4B93-A05D-C37A8D4153FE}"/>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573EBF23-0FFE-48D8-8CDD-AF3387F8636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3E02AC1-844F-4D6C-A315-277BABAC385D}"/>
              </a:ext>
            </a:extLst>
          </p:cNvPr>
          <p:cNvSpPr>
            <a:spLocks noGrp="1"/>
          </p:cNvSpPr>
          <p:nvPr>
            <p:ph type="sldNum" sz="quarter" idx="12"/>
          </p:nvPr>
        </p:nvSpPr>
        <p:spPr/>
        <p:txBody>
          <a:bodyPr/>
          <a:lstStyle>
            <a:lvl1pPr>
              <a:defRPr/>
            </a:lvl1pPr>
          </a:lstStyle>
          <a:p>
            <a:fld id="{C390B0FE-234E-423E-A22B-40EF7B7640A5}" type="slidenum">
              <a:rPr lang="it-IT" altLang="it-IT"/>
              <a:pPr/>
              <a:t>‹N›</a:t>
            </a:fld>
            <a:endParaRPr lang="it-IT" altLang="it-IT"/>
          </a:p>
        </p:txBody>
      </p:sp>
    </p:spTree>
    <p:extLst>
      <p:ext uri="{BB962C8B-B14F-4D97-AF65-F5344CB8AC3E}">
        <p14:creationId xmlns:p14="http://schemas.microsoft.com/office/powerpoint/2010/main" val="387465601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DA765E7-6F9A-4429-BAA2-7DCA1D8CAD7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4BA015E-EEAB-41BE-B20D-E1256F37252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EB1B1ED-A871-4920-B720-A8E2677FF959}"/>
              </a:ext>
            </a:extLst>
          </p:cNvPr>
          <p:cNvSpPr>
            <a:spLocks noGrp="1"/>
          </p:cNvSpPr>
          <p:nvPr>
            <p:ph type="sldNum" sz="quarter" idx="12"/>
          </p:nvPr>
        </p:nvSpPr>
        <p:spPr/>
        <p:txBody>
          <a:bodyPr/>
          <a:lstStyle>
            <a:lvl1pPr>
              <a:defRPr/>
            </a:lvl1pPr>
          </a:lstStyle>
          <a:p>
            <a:fld id="{ED260FE0-3ADD-4E00-846D-61F9ECAA4913}" type="slidenum">
              <a:rPr lang="it-IT" altLang="it-IT"/>
              <a:pPr/>
              <a:t>‹N›</a:t>
            </a:fld>
            <a:endParaRPr lang="it-IT" altLang="it-IT"/>
          </a:p>
        </p:txBody>
      </p:sp>
    </p:spTree>
    <p:extLst>
      <p:ext uri="{BB962C8B-B14F-4D97-AF65-F5344CB8AC3E}">
        <p14:creationId xmlns:p14="http://schemas.microsoft.com/office/powerpoint/2010/main" val="30213998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068757DC-6CCF-456C-AAA7-0889CBF54294}"/>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60DE4048-95B0-4547-B14B-93F3F78583E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A9561B3D-6B3F-4ED5-9947-8A53AF8C813C}"/>
              </a:ext>
            </a:extLst>
          </p:cNvPr>
          <p:cNvSpPr>
            <a:spLocks noGrp="1"/>
          </p:cNvSpPr>
          <p:nvPr>
            <p:ph type="sldNum" sz="quarter" idx="12"/>
          </p:nvPr>
        </p:nvSpPr>
        <p:spPr/>
        <p:txBody>
          <a:bodyPr/>
          <a:lstStyle>
            <a:lvl1pPr>
              <a:defRPr/>
            </a:lvl1pPr>
          </a:lstStyle>
          <a:p>
            <a:fld id="{B5BB671C-0684-4186-B8FD-00C161C828D3}" type="slidenum">
              <a:rPr lang="it-IT" altLang="it-IT"/>
              <a:pPr/>
              <a:t>‹N›</a:t>
            </a:fld>
            <a:endParaRPr lang="it-IT" altLang="it-IT"/>
          </a:p>
        </p:txBody>
      </p:sp>
    </p:spTree>
    <p:extLst>
      <p:ext uri="{BB962C8B-B14F-4D97-AF65-F5344CB8AC3E}">
        <p14:creationId xmlns:p14="http://schemas.microsoft.com/office/powerpoint/2010/main" val="3140694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EF4598E-9039-44DE-8088-0C9AD1C8A79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F12EB41-4EC6-4E70-9137-9031B914831E}"/>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D6C93F13-A1A8-4490-8DD2-D9115DCB436B}"/>
              </a:ext>
            </a:extLst>
          </p:cNvPr>
          <p:cNvSpPr>
            <a:spLocks noGrp="1" noChangeArrowheads="1"/>
          </p:cNvSpPr>
          <p:nvPr>
            <p:ph type="sldNum" sz="quarter" idx="12"/>
          </p:nvPr>
        </p:nvSpPr>
        <p:spPr>
          <a:ln/>
        </p:spPr>
        <p:txBody>
          <a:bodyPr/>
          <a:lstStyle>
            <a:lvl1pPr>
              <a:defRPr/>
            </a:lvl1pPr>
          </a:lstStyle>
          <a:p>
            <a:fld id="{39CB9023-5DDC-49ED-8204-F89FEF315FEF}" type="slidenum">
              <a:rPr lang="it-IT" altLang="it-IT"/>
              <a:pPr/>
              <a:t>‹N›</a:t>
            </a:fld>
            <a:endParaRPr lang="it-IT" altLang="it-IT"/>
          </a:p>
        </p:txBody>
      </p:sp>
    </p:spTree>
    <p:extLst>
      <p:ext uri="{BB962C8B-B14F-4D97-AF65-F5344CB8AC3E}">
        <p14:creationId xmlns:p14="http://schemas.microsoft.com/office/powerpoint/2010/main" val="2293609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F314A81-4291-4FD6-8F62-2E6FE3332A7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B1D93C3E-EE07-4A8D-80FC-00008D925C57}" type="datetime1">
              <a:rPr lang="it-IT"/>
              <a:pPr>
                <a:defRPr/>
              </a:pPr>
              <a:t>07/02/2018</a:t>
            </a:fld>
            <a:endParaRPr lang="it-IT"/>
          </a:p>
        </p:txBody>
      </p:sp>
      <p:sp>
        <p:nvSpPr>
          <p:cNvPr id="3" name="Segnaposto piè di pagina 2">
            <a:extLst>
              <a:ext uri="{FF2B5EF4-FFF2-40B4-BE49-F238E27FC236}">
                <a16:creationId xmlns:a16="http://schemas.microsoft.com/office/drawing/2014/main" id="{C687DDB3-EA01-41FA-812F-006F5EA55B01}"/>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4" name="Segnaposto numero diapositiva 3">
            <a:extLst>
              <a:ext uri="{FF2B5EF4-FFF2-40B4-BE49-F238E27FC236}">
                <a16:creationId xmlns:a16="http://schemas.microsoft.com/office/drawing/2014/main" id="{22A150C8-053F-41AC-ADE0-D72AA8E44CEA}"/>
              </a:ext>
            </a:extLst>
          </p:cNvPr>
          <p:cNvSpPr>
            <a:spLocks noGrp="1"/>
          </p:cNvSpPr>
          <p:nvPr>
            <p:ph type="sldNum" sz="quarter" idx="12"/>
          </p:nvPr>
        </p:nvSpPr>
        <p:spPr/>
        <p:txBody>
          <a:bodyPr/>
          <a:lstStyle>
            <a:lvl1pPr>
              <a:defRPr/>
            </a:lvl1pPr>
          </a:lstStyle>
          <a:p>
            <a:fld id="{FD88728F-6219-42C1-8F14-D0E180CD902C}" type="slidenum">
              <a:rPr lang="it-IT" altLang="it-IT"/>
              <a:pPr/>
              <a:t>‹N›</a:t>
            </a:fld>
            <a:endParaRPr lang="it-IT" altLang="it-IT"/>
          </a:p>
        </p:txBody>
      </p:sp>
    </p:spTree>
    <p:extLst>
      <p:ext uri="{BB962C8B-B14F-4D97-AF65-F5344CB8AC3E}">
        <p14:creationId xmlns:p14="http://schemas.microsoft.com/office/powerpoint/2010/main" val="25445697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DD8ACDD-6EA1-4D7A-AF59-F144CBF4C41F}"/>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E182CE3D-B0E5-4904-B00F-3BACF220990C}"/>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84749477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012FFE8-9454-4314-9049-01BAF02CC90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AB8FB395-E2C5-4B25-8596-1187E4F4242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BF90EDF-1BBD-4DFC-863A-4B161209803F}"/>
              </a:ext>
            </a:extLst>
          </p:cNvPr>
          <p:cNvSpPr>
            <a:spLocks noGrp="1"/>
          </p:cNvSpPr>
          <p:nvPr>
            <p:ph type="sldNum" sz="quarter" idx="12"/>
          </p:nvPr>
        </p:nvSpPr>
        <p:spPr/>
        <p:txBody>
          <a:bodyPr/>
          <a:lstStyle>
            <a:lvl1pPr>
              <a:defRPr/>
            </a:lvl1pPr>
          </a:lstStyle>
          <a:p>
            <a:fld id="{7964B45A-31E2-46EB-B9A9-C2FC485A540F}" type="slidenum">
              <a:rPr lang="it-IT" altLang="it-IT"/>
              <a:pPr/>
              <a:t>‹N›</a:t>
            </a:fld>
            <a:endParaRPr lang="it-IT" altLang="it-IT"/>
          </a:p>
        </p:txBody>
      </p:sp>
    </p:spTree>
    <p:extLst>
      <p:ext uri="{BB962C8B-B14F-4D97-AF65-F5344CB8AC3E}">
        <p14:creationId xmlns:p14="http://schemas.microsoft.com/office/powerpoint/2010/main" val="115112075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1F2AA3FC-989B-4C04-84F7-E8DCD70F054C}"/>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FDD16A8F-8CD9-446D-BB83-1AA331B71B5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74E7D75D-98B8-44D4-89F6-273BE2B9E083}"/>
              </a:ext>
            </a:extLst>
          </p:cNvPr>
          <p:cNvSpPr>
            <a:spLocks noGrp="1"/>
          </p:cNvSpPr>
          <p:nvPr>
            <p:ph type="sldNum" sz="quarter" idx="12"/>
          </p:nvPr>
        </p:nvSpPr>
        <p:spPr/>
        <p:txBody>
          <a:bodyPr/>
          <a:lstStyle>
            <a:lvl1pPr>
              <a:defRPr/>
            </a:lvl1pPr>
          </a:lstStyle>
          <a:p>
            <a:fld id="{84AF5461-2EF2-4E19-B56A-F99392427BC2}" type="slidenum">
              <a:rPr lang="it-IT" altLang="it-IT"/>
              <a:pPr/>
              <a:t>‹N›</a:t>
            </a:fld>
            <a:endParaRPr lang="it-IT" altLang="it-IT"/>
          </a:p>
        </p:txBody>
      </p:sp>
    </p:spTree>
    <p:extLst>
      <p:ext uri="{BB962C8B-B14F-4D97-AF65-F5344CB8AC3E}">
        <p14:creationId xmlns:p14="http://schemas.microsoft.com/office/powerpoint/2010/main" val="3029906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D93B0783-B059-42CC-A682-7A38546BF45B}"/>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0FA649E8-7580-4517-BF7A-DDD8CCC735B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8319DFCF-9ECA-40C0-A0E5-A8277E54E8D0}"/>
              </a:ext>
            </a:extLst>
          </p:cNvPr>
          <p:cNvSpPr>
            <a:spLocks noGrp="1"/>
          </p:cNvSpPr>
          <p:nvPr>
            <p:ph type="sldNum" sz="quarter" idx="12"/>
          </p:nvPr>
        </p:nvSpPr>
        <p:spPr/>
        <p:txBody>
          <a:bodyPr/>
          <a:lstStyle>
            <a:lvl1pPr>
              <a:defRPr/>
            </a:lvl1pPr>
          </a:lstStyle>
          <a:p>
            <a:fld id="{069CD356-2DAA-44CA-B7DC-915C92828475}" type="slidenum">
              <a:rPr lang="it-IT" altLang="it-IT"/>
              <a:pPr/>
              <a:t>‹N›</a:t>
            </a:fld>
            <a:endParaRPr lang="it-IT" altLang="it-IT"/>
          </a:p>
        </p:txBody>
      </p:sp>
    </p:spTree>
    <p:extLst>
      <p:ext uri="{BB962C8B-B14F-4D97-AF65-F5344CB8AC3E}">
        <p14:creationId xmlns:p14="http://schemas.microsoft.com/office/powerpoint/2010/main" val="122650828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410F920-74C0-485E-AD6B-ED5A1B4A7BF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CD7A3A7-1A67-4152-81BB-36144A76A7D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C6D7300-9E31-48D5-B584-F927309247D5}"/>
              </a:ext>
            </a:extLst>
          </p:cNvPr>
          <p:cNvSpPr>
            <a:spLocks noGrp="1"/>
          </p:cNvSpPr>
          <p:nvPr>
            <p:ph type="sldNum" sz="quarter" idx="12"/>
          </p:nvPr>
        </p:nvSpPr>
        <p:spPr/>
        <p:txBody>
          <a:bodyPr/>
          <a:lstStyle>
            <a:lvl1pPr>
              <a:defRPr/>
            </a:lvl1pPr>
          </a:lstStyle>
          <a:p>
            <a:fld id="{E8357778-3F74-43EE-A828-A9B76985ED18}" type="slidenum">
              <a:rPr lang="it-IT" altLang="it-IT"/>
              <a:pPr/>
              <a:t>‹N›</a:t>
            </a:fld>
            <a:endParaRPr lang="it-IT" altLang="it-IT"/>
          </a:p>
        </p:txBody>
      </p:sp>
    </p:spTree>
    <p:extLst>
      <p:ext uri="{BB962C8B-B14F-4D97-AF65-F5344CB8AC3E}">
        <p14:creationId xmlns:p14="http://schemas.microsoft.com/office/powerpoint/2010/main" val="408194660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72CAD579-D6DC-4B53-BD67-C87A5BB3FC6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75BE6F2-6FCA-4A43-AEC1-3C794293AA8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D171745C-5889-4173-AA50-5E248C0B1D44}"/>
              </a:ext>
            </a:extLst>
          </p:cNvPr>
          <p:cNvSpPr>
            <a:spLocks noGrp="1"/>
          </p:cNvSpPr>
          <p:nvPr>
            <p:ph type="sldNum" sz="quarter" idx="12"/>
          </p:nvPr>
        </p:nvSpPr>
        <p:spPr/>
        <p:txBody>
          <a:bodyPr/>
          <a:lstStyle>
            <a:lvl1pPr>
              <a:defRPr/>
            </a:lvl1pPr>
          </a:lstStyle>
          <a:p>
            <a:fld id="{1A6833AC-AFE4-4E84-84BB-89F3E987834B}" type="slidenum">
              <a:rPr lang="it-IT" altLang="it-IT"/>
              <a:pPr/>
              <a:t>‹N›</a:t>
            </a:fld>
            <a:endParaRPr lang="it-IT" altLang="it-IT"/>
          </a:p>
        </p:txBody>
      </p:sp>
    </p:spTree>
    <p:extLst>
      <p:ext uri="{BB962C8B-B14F-4D97-AF65-F5344CB8AC3E}">
        <p14:creationId xmlns:p14="http://schemas.microsoft.com/office/powerpoint/2010/main" val="26620676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917D6E40-24C0-4D40-871A-FD3A6D6626B9}"/>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3E75C829-9AB8-4EBE-BF57-C368450607C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6BA14FB3-F2D1-4BDC-9C57-3F7E5156FE9F}"/>
              </a:ext>
            </a:extLst>
          </p:cNvPr>
          <p:cNvSpPr>
            <a:spLocks noGrp="1"/>
          </p:cNvSpPr>
          <p:nvPr>
            <p:ph type="sldNum" sz="quarter" idx="12"/>
          </p:nvPr>
        </p:nvSpPr>
        <p:spPr/>
        <p:txBody>
          <a:bodyPr/>
          <a:lstStyle>
            <a:lvl1pPr>
              <a:defRPr/>
            </a:lvl1pPr>
          </a:lstStyle>
          <a:p>
            <a:fld id="{95F1EED8-B775-49D3-B78A-D93F47120E71}" type="slidenum">
              <a:rPr lang="it-IT" altLang="it-IT"/>
              <a:pPr/>
              <a:t>‹N›</a:t>
            </a:fld>
            <a:endParaRPr lang="it-IT" altLang="it-IT"/>
          </a:p>
        </p:txBody>
      </p:sp>
    </p:spTree>
    <p:extLst>
      <p:ext uri="{BB962C8B-B14F-4D97-AF65-F5344CB8AC3E}">
        <p14:creationId xmlns:p14="http://schemas.microsoft.com/office/powerpoint/2010/main" val="121551850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8FDDD7F-B09C-4C53-A4EF-C1DA795772CA}"/>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3EA6A0C3-10ED-41A8-8685-E84E4708F6DF}"/>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42315403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CB4F761-1640-4902-A0E7-D9E8268D5A13}"/>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641EF56-8BB0-47BC-B4F6-210D6616DCA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43333793-F04C-4500-A8D4-7D9E3CDA0C60}"/>
              </a:ext>
            </a:extLst>
          </p:cNvPr>
          <p:cNvSpPr>
            <a:spLocks noGrp="1"/>
          </p:cNvSpPr>
          <p:nvPr>
            <p:ph type="sldNum" sz="quarter" idx="12"/>
          </p:nvPr>
        </p:nvSpPr>
        <p:spPr/>
        <p:txBody>
          <a:bodyPr/>
          <a:lstStyle>
            <a:lvl1pPr>
              <a:defRPr/>
            </a:lvl1pPr>
          </a:lstStyle>
          <a:p>
            <a:fld id="{E01DEE22-3134-4E7B-92E8-E5617998C77C}" type="slidenum">
              <a:rPr lang="it-IT" altLang="it-IT"/>
              <a:pPr/>
              <a:t>‹N›</a:t>
            </a:fld>
            <a:endParaRPr lang="it-IT" altLang="it-IT"/>
          </a:p>
        </p:txBody>
      </p:sp>
    </p:spTree>
    <p:extLst>
      <p:ext uri="{BB962C8B-B14F-4D97-AF65-F5344CB8AC3E}">
        <p14:creationId xmlns:p14="http://schemas.microsoft.com/office/powerpoint/2010/main" val="69015019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80028503-8775-46B3-ABD9-FD2203E2994A}"/>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65A0E30F-54FC-419E-BF3E-78F74E501CE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9367B3E2-44AA-467D-B31C-07C3D4700488}"/>
              </a:ext>
            </a:extLst>
          </p:cNvPr>
          <p:cNvSpPr>
            <a:spLocks noGrp="1"/>
          </p:cNvSpPr>
          <p:nvPr>
            <p:ph type="sldNum" sz="quarter" idx="12"/>
          </p:nvPr>
        </p:nvSpPr>
        <p:spPr/>
        <p:txBody>
          <a:bodyPr/>
          <a:lstStyle>
            <a:lvl1pPr>
              <a:defRPr/>
            </a:lvl1pPr>
          </a:lstStyle>
          <a:p>
            <a:fld id="{2EAD9F10-122C-445D-A3B1-1BD70D07C1C9}" type="slidenum">
              <a:rPr lang="it-IT" altLang="it-IT"/>
              <a:pPr/>
              <a:t>‹N›</a:t>
            </a:fld>
            <a:endParaRPr lang="it-IT" altLang="it-IT"/>
          </a:p>
        </p:txBody>
      </p:sp>
    </p:spTree>
    <p:extLst>
      <p:ext uri="{BB962C8B-B14F-4D97-AF65-F5344CB8AC3E}">
        <p14:creationId xmlns:p14="http://schemas.microsoft.com/office/powerpoint/2010/main" val="2291082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5" name="Segnaposto data 7">
            <a:extLst>
              <a:ext uri="{FF2B5EF4-FFF2-40B4-BE49-F238E27FC236}">
                <a16:creationId xmlns:a16="http://schemas.microsoft.com/office/drawing/2014/main" id="{7BDA4C9E-0A0B-4AA4-A52E-6EA441E7D7DB}"/>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63A17A15-BAFA-451E-8F09-10B5157EDF05}" type="datetime1">
              <a:rPr lang="it-IT"/>
              <a:pPr>
                <a:defRPr/>
              </a:pPr>
              <a:t>07/02/2018</a:t>
            </a:fld>
            <a:endParaRPr lang="it-IT"/>
          </a:p>
        </p:txBody>
      </p:sp>
      <p:sp>
        <p:nvSpPr>
          <p:cNvPr id="6" name="Segnaposto numero diapositiva 8">
            <a:extLst>
              <a:ext uri="{FF2B5EF4-FFF2-40B4-BE49-F238E27FC236}">
                <a16:creationId xmlns:a16="http://schemas.microsoft.com/office/drawing/2014/main" id="{3DAB3845-ED6F-4BC6-B771-985564584DE6}"/>
              </a:ext>
            </a:extLst>
          </p:cNvPr>
          <p:cNvSpPr>
            <a:spLocks noGrp="1"/>
          </p:cNvSpPr>
          <p:nvPr>
            <p:ph type="sldNum" sz="quarter" idx="11"/>
          </p:nvPr>
        </p:nvSpPr>
        <p:spPr/>
        <p:txBody>
          <a:bodyPr/>
          <a:lstStyle>
            <a:lvl1pPr>
              <a:defRPr/>
            </a:lvl1pPr>
          </a:lstStyle>
          <a:p>
            <a:fld id="{97A10CD2-E89C-4EBA-8844-1559C5C393DC}" type="slidenum">
              <a:rPr lang="it-IT" altLang="it-IT"/>
              <a:pPr/>
              <a:t>‹N›</a:t>
            </a:fld>
            <a:endParaRPr lang="it-IT" altLang="it-IT"/>
          </a:p>
        </p:txBody>
      </p:sp>
      <p:sp>
        <p:nvSpPr>
          <p:cNvPr id="7" name="Segnaposto piè di pagina 9">
            <a:extLst>
              <a:ext uri="{FF2B5EF4-FFF2-40B4-BE49-F238E27FC236}">
                <a16:creationId xmlns:a16="http://schemas.microsoft.com/office/drawing/2014/main" id="{10B80A4A-A833-4605-95DA-E7C3E9EB3AE9}"/>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Tree>
    <p:extLst>
      <p:ext uri="{BB962C8B-B14F-4D97-AF65-F5344CB8AC3E}">
        <p14:creationId xmlns:p14="http://schemas.microsoft.com/office/powerpoint/2010/main" val="98358328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2CAC2DAC-95CD-45F7-AF3C-84D37B4CAEC9}"/>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8FF6CF09-1040-43C0-A02A-ABECEE91FD0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B6F92325-4634-44F0-8187-F1CEE7D539CA}"/>
              </a:ext>
            </a:extLst>
          </p:cNvPr>
          <p:cNvSpPr>
            <a:spLocks noGrp="1"/>
          </p:cNvSpPr>
          <p:nvPr>
            <p:ph type="sldNum" sz="quarter" idx="12"/>
          </p:nvPr>
        </p:nvSpPr>
        <p:spPr/>
        <p:txBody>
          <a:bodyPr/>
          <a:lstStyle>
            <a:lvl1pPr>
              <a:defRPr/>
            </a:lvl1pPr>
          </a:lstStyle>
          <a:p>
            <a:fld id="{9A8A2A0A-997E-4174-957A-6312ED748122}" type="slidenum">
              <a:rPr lang="it-IT" altLang="it-IT"/>
              <a:pPr/>
              <a:t>‹N›</a:t>
            </a:fld>
            <a:endParaRPr lang="it-IT" altLang="it-IT"/>
          </a:p>
        </p:txBody>
      </p:sp>
    </p:spTree>
    <p:extLst>
      <p:ext uri="{BB962C8B-B14F-4D97-AF65-F5344CB8AC3E}">
        <p14:creationId xmlns:p14="http://schemas.microsoft.com/office/powerpoint/2010/main" val="418386276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905A5114-59BC-4A4A-A718-C077E78735D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28D627A-00F6-48C9-9EDD-D6D2C08C623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3605AB4-5014-4CF4-AB30-3F00DB3E34FE}"/>
              </a:ext>
            </a:extLst>
          </p:cNvPr>
          <p:cNvSpPr>
            <a:spLocks noGrp="1"/>
          </p:cNvSpPr>
          <p:nvPr>
            <p:ph type="sldNum" sz="quarter" idx="12"/>
          </p:nvPr>
        </p:nvSpPr>
        <p:spPr/>
        <p:txBody>
          <a:bodyPr/>
          <a:lstStyle>
            <a:lvl1pPr>
              <a:defRPr/>
            </a:lvl1pPr>
          </a:lstStyle>
          <a:p>
            <a:fld id="{A7F30562-BD0E-483F-BFF5-EF52D16A572F}" type="slidenum">
              <a:rPr lang="it-IT" altLang="it-IT"/>
              <a:pPr/>
              <a:t>‹N›</a:t>
            </a:fld>
            <a:endParaRPr lang="it-IT" altLang="it-IT"/>
          </a:p>
        </p:txBody>
      </p:sp>
    </p:spTree>
    <p:extLst>
      <p:ext uri="{BB962C8B-B14F-4D97-AF65-F5344CB8AC3E}">
        <p14:creationId xmlns:p14="http://schemas.microsoft.com/office/powerpoint/2010/main" val="73995020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0B34ED9-A9F1-46FA-97BC-B49E8E83BB23}"/>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51A1A60B-BAA4-4A02-8906-3FAB6BEE6633}"/>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B3EA2A0-42FF-4BDB-991E-553FD9858FE3}"/>
              </a:ext>
            </a:extLst>
          </p:cNvPr>
          <p:cNvSpPr>
            <a:spLocks noGrp="1"/>
          </p:cNvSpPr>
          <p:nvPr>
            <p:ph type="sldNum" sz="quarter" idx="12"/>
          </p:nvPr>
        </p:nvSpPr>
        <p:spPr/>
        <p:txBody>
          <a:bodyPr/>
          <a:lstStyle>
            <a:lvl1pPr>
              <a:defRPr/>
            </a:lvl1pPr>
          </a:lstStyle>
          <a:p>
            <a:fld id="{DD50B7D3-A3DC-493B-BC13-1EE04290D430}" type="slidenum">
              <a:rPr lang="it-IT" altLang="it-IT"/>
              <a:pPr/>
              <a:t>‹N›</a:t>
            </a:fld>
            <a:endParaRPr lang="it-IT" altLang="it-IT"/>
          </a:p>
        </p:txBody>
      </p:sp>
    </p:spTree>
    <p:extLst>
      <p:ext uri="{BB962C8B-B14F-4D97-AF65-F5344CB8AC3E}">
        <p14:creationId xmlns:p14="http://schemas.microsoft.com/office/powerpoint/2010/main" val="52984411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5E471F8E-2F51-4E79-AD49-743416E258D8}"/>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482D3C37-F3AD-42A9-BF5A-ABB980E6704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8F386B14-018A-4708-92A3-29BDD8B73E74}"/>
              </a:ext>
            </a:extLst>
          </p:cNvPr>
          <p:cNvSpPr>
            <a:spLocks noGrp="1"/>
          </p:cNvSpPr>
          <p:nvPr>
            <p:ph type="sldNum" sz="quarter" idx="12"/>
          </p:nvPr>
        </p:nvSpPr>
        <p:spPr/>
        <p:txBody>
          <a:bodyPr/>
          <a:lstStyle>
            <a:lvl1pPr>
              <a:defRPr/>
            </a:lvl1pPr>
          </a:lstStyle>
          <a:p>
            <a:fld id="{A3CBA264-4150-45DD-9A52-21356206EB72}" type="slidenum">
              <a:rPr lang="it-IT" altLang="it-IT"/>
              <a:pPr/>
              <a:t>‹N›</a:t>
            </a:fld>
            <a:endParaRPr lang="it-IT" altLang="it-IT"/>
          </a:p>
        </p:txBody>
      </p:sp>
    </p:spTree>
    <p:extLst>
      <p:ext uri="{BB962C8B-B14F-4D97-AF65-F5344CB8AC3E}">
        <p14:creationId xmlns:p14="http://schemas.microsoft.com/office/powerpoint/2010/main" val="39616870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14A2FB7-DD28-4D3C-80D0-A69E6B0093FB}"/>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C6D52495-3A0B-4DAC-81FB-31685EBC4BF3}"/>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21318463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922FB4B5-356B-430C-B66D-04E32F2BBF6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0162CDF-C9B5-41AB-AC95-06FD815858E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FE9A749-FD5F-4BB1-B025-5EC841362A43}"/>
              </a:ext>
            </a:extLst>
          </p:cNvPr>
          <p:cNvSpPr>
            <a:spLocks noGrp="1"/>
          </p:cNvSpPr>
          <p:nvPr>
            <p:ph type="sldNum" sz="quarter" idx="12"/>
          </p:nvPr>
        </p:nvSpPr>
        <p:spPr/>
        <p:txBody>
          <a:bodyPr/>
          <a:lstStyle>
            <a:lvl1pPr>
              <a:defRPr/>
            </a:lvl1pPr>
          </a:lstStyle>
          <a:p>
            <a:fld id="{EB676BEB-F725-448B-AC6F-5B48EE0AE8F0}" type="slidenum">
              <a:rPr lang="it-IT" altLang="it-IT"/>
              <a:pPr/>
              <a:t>‹N›</a:t>
            </a:fld>
            <a:endParaRPr lang="it-IT" altLang="it-IT"/>
          </a:p>
        </p:txBody>
      </p:sp>
    </p:spTree>
    <p:extLst>
      <p:ext uri="{BB962C8B-B14F-4D97-AF65-F5344CB8AC3E}">
        <p14:creationId xmlns:p14="http://schemas.microsoft.com/office/powerpoint/2010/main" val="212944157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B626804F-DAAA-41F4-ACB1-D382E03DB700}"/>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487168CD-750F-4F99-B824-57397E1EB3E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698B5208-EE41-4708-88B0-D17D41DD86CE}"/>
              </a:ext>
            </a:extLst>
          </p:cNvPr>
          <p:cNvSpPr>
            <a:spLocks noGrp="1"/>
          </p:cNvSpPr>
          <p:nvPr>
            <p:ph type="sldNum" sz="quarter" idx="12"/>
          </p:nvPr>
        </p:nvSpPr>
        <p:spPr/>
        <p:txBody>
          <a:bodyPr/>
          <a:lstStyle>
            <a:lvl1pPr>
              <a:defRPr/>
            </a:lvl1pPr>
          </a:lstStyle>
          <a:p>
            <a:fld id="{EC078033-DF83-4E84-9CC1-D5C3CAADE337}" type="slidenum">
              <a:rPr lang="it-IT" altLang="it-IT"/>
              <a:pPr/>
              <a:t>‹N›</a:t>
            </a:fld>
            <a:endParaRPr lang="it-IT" altLang="it-IT"/>
          </a:p>
        </p:txBody>
      </p:sp>
    </p:spTree>
    <p:extLst>
      <p:ext uri="{BB962C8B-B14F-4D97-AF65-F5344CB8AC3E}">
        <p14:creationId xmlns:p14="http://schemas.microsoft.com/office/powerpoint/2010/main" val="359533468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2077C4B6-BD19-4E92-B5F0-81FADC462F13}"/>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F6EB3F4F-D95A-4D07-B2B6-29CCB0D699E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288B1460-7413-4C05-B83A-5C36B73FEF01}"/>
              </a:ext>
            </a:extLst>
          </p:cNvPr>
          <p:cNvSpPr>
            <a:spLocks noGrp="1"/>
          </p:cNvSpPr>
          <p:nvPr>
            <p:ph type="sldNum" sz="quarter" idx="12"/>
          </p:nvPr>
        </p:nvSpPr>
        <p:spPr/>
        <p:txBody>
          <a:bodyPr/>
          <a:lstStyle>
            <a:lvl1pPr>
              <a:defRPr/>
            </a:lvl1pPr>
          </a:lstStyle>
          <a:p>
            <a:fld id="{1B4AD1A0-8448-4E39-8660-87E60A0D6772}" type="slidenum">
              <a:rPr lang="it-IT" altLang="it-IT"/>
              <a:pPr/>
              <a:t>‹N›</a:t>
            </a:fld>
            <a:endParaRPr lang="it-IT" altLang="it-IT"/>
          </a:p>
        </p:txBody>
      </p:sp>
    </p:spTree>
    <p:extLst>
      <p:ext uri="{BB962C8B-B14F-4D97-AF65-F5344CB8AC3E}">
        <p14:creationId xmlns:p14="http://schemas.microsoft.com/office/powerpoint/2010/main" val="208032306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9236CCC5-141D-4086-BDB0-262C79E47A7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165A33A-EFE5-4375-920C-6BFE85106C9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266C679-5C71-43AE-B2B3-E4D96DA33542}"/>
              </a:ext>
            </a:extLst>
          </p:cNvPr>
          <p:cNvSpPr>
            <a:spLocks noGrp="1"/>
          </p:cNvSpPr>
          <p:nvPr>
            <p:ph type="sldNum" sz="quarter" idx="12"/>
          </p:nvPr>
        </p:nvSpPr>
        <p:spPr/>
        <p:txBody>
          <a:bodyPr/>
          <a:lstStyle>
            <a:lvl1pPr>
              <a:defRPr/>
            </a:lvl1pPr>
          </a:lstStyle>
          <a:p>
            <a:fld id="{461FE30B-74E9-40A4-96DF-ED2B2CC27A8F}" type="slidenum">
              <a:rPr lang="it-IT" altLang="it-IT"/>
              <a:pPr/>
              <a:t>‹N›</a:t>
            </a:fld>
            <a:endParaRPr lang="it-IT" altLang="it-IT"/>
          </a:p>
        </p:txBody>
      </p:sp>
    </p:spTree>
    <p:extLst>
      <p:ext uri="{BB962C8B-B14F-4D97-AF65-F5344CB8AC3E}">
        <p14:creationId xmlns:p14="http://schemas.microsoft.com/office/powerpoint/2010/main" val="324574214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0697A54A-260B-4ED2-A533-566CDAA68CA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9AEA54D-2534-44B9-9F19-09C0BF38114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D9D56D40-C309-4D59-B164-3DF5EA9F8EDD}"/>
              </a:ext>
            </a:extLst>
          </p:cNvPr>
          <p:cNvSpPr>
            <a:spLocks noGrp="1"/>
          </p:cNvSpPr>
          <p:nvPr>
            <p:ph type="sldNum" sz="quarter" idx="12"/>
          </p:nvPr>
        </p:nvSpPr>
        <p:spPr/>
        <p:txBody>
          <a:bodyPr/>
          <a:lstStyle>
            <a:lvl1pPr>
              <a:defRPr/>
            </a:lvl1pPr>
          </a:lstStyle>
          <a:p>
            <a:fld id="{D6779062-AE8E-4B05-A7DD-4E307DFB98D7}" type="slidenum">
              <a:rPr lang="it-IT" altLang="it-IT"/>
              <a:pPr/>
              <a:t>‹N›</a:t>
            </a:fld>
            <a:endParaRPr lang="it-IT" altLang="it-IT"/>
          </a:p>
        </p:txBody>
      </p:sp>
    </p:spTree>
    <p:extLst>
      <p:ext uri="{BB962C8B-B14F-4D97-AF65-F5344CB8AC3E}">
        <p14:creationId xmlns:p14="http://schemas.microsoft.com/office/powerpoint/2010/main" val="1019966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a:t>Fare clic sull'icona per inserire un'immagine</a:t>
            </a:r>
            <a:endParaRPr lang="en-US" noProof="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a:t>Fare clic per modificare stili del testo dello schema</a:t>
            </a:r>
          </a:p>
        </p:txBody>
      </p:sp>
      <p:sp>
        <p:nvSpPr>
          <p:cNvPr id="5" name="Segnaposto data 7">
            <a:extLst>
              <a:ext uri="{FF2B5EF4-FFF2-40B4-BE49-F238E27FC236}">
                <a16:creationId xmlns:a16="http://schemas.microsoft.com/office/drawing/2014/main" id="{702E3880-AF0D-4975-A81D-F1736C0D821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46BF0B41-6801-4BEB-969C-87C62E4DD79F}" type="datetime1">
              <a:rPr lang="it-IT"/>
              <a:pPr>
                <a:defRPr/>
              </a:pPr>
              <a:t>07/02/2018</a:t>
            </a:fld>
            <a:endParaRPr lang="it-IT"/>
          </a:p>
        </p:txBody>
      </p:sp>
      <p:sp>
        <p:nvSpPr>
          <p:cNvPr id="6" name="Segnaposto numero diapositiva 8">
            <a:extLst>
              <a:ext uri="{FF2B5EF4-FFF2-40B4-BE49-F238E27FC236}">
                <a16:creationId xmlns:a16="http://schemas.microsoft.com/office/drawing/2014/main" id="{C092AAB1-A161-4522-8B72-A10EFD211098}"/>
              </a:ext>
            </a:extLst>
          </p:cNvPr>
          <p:cNvSpPr>
            <a:spLocks noGrp="1"/>
          </p:cNvSpPr>
          <p:nvPr>
            <p:ph type="sldNum" sz="quarter" idx="11"/>
          </p:nvPr>
        </p:nvSpPr>
        <p:spPr/>
        <p:txBody>
          <a:bodyPr/>
          <a:lstStyle>
            <a:lvl1pPr>
              <a:defRPr/>
            </a:lvl1pPr>
          </a:lstStyle>
          <a:p>
            <a:fld id="{62E4EA4A-C1F9-4688-A4AA-CC250CCDC57A}" type="slidenum">
              <a:rPr lang="it-IT" altLang="it-IT"/>
              <a:pPr/>
              <a:t>‹N›</a:t>
            </a:fld>
            <a:endParaRPr lang="it-IT" altLang="it-IT"/>
          </a:p>
        </p:txBody>
      </p:sp>
      <p:sp>
        <p:nvSpPr>
          <p:cNvPr id="7" name="Segnaposto piè di pagina 9">
            <a:extLst>
              <a:ext uri="{FF2B5EF4-FFF2-40B4-BE49-F238E27FC236}">
                <a16:creationId xmlns:a16="http://schemas.microsoft.com/office/drawing/2014/main" id="{983733E3-F41E-413B-BE40-DCC403C6F30F}"/>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Tree>
    <p:extLst>
      <p:ext uri="{BB962C8B-B14F-4D97-AF65-F5344CB8AC3E}">
        <p14:creationId xmlns:p14="http://schemas.microsoft.com/office/powerpoint/2010/main" val="249059542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724DFCD5-9F4F-48C2-8287-1AD25581C7DC}"/>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2B6C46CA-AB74-4BD5-B628-4621770AB45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C08F9E05-B92B-4F82-8BE2-268BDAC37F13}"/>
              </a:ext>
            </a:extLst>
          </p:cNvPr>
          <p:cNvSpPr>
            <a:spLocks noGrp="1"/>
          </p:cNvSpPr>
          <p:nvPr>
            <p:ph type="sldNum" sz="quarter" idx="12"/>
          </p:nvPr>
        </p:nvSpPr>
        <p:spPr/>
        <p:txBody>
          <a:bodyPr/>
          <a:lstStyle>
            <a:lvl1pPr>
              <a:defRPr/>
            </a:lvl1pPr>
          </a:lstStyle>
          <a:p>
            <a:fld id="{3DFD3EF2-A7E7-41D7-A692-6931709A4925}" type="slidenum">
              <a:rPr lang="it-IT" altLang="it-IT"/>
              <a:pPr/>
              <a:t>‹N›</a:t>
            </a:fld>
            <a:endParaRPr lang="it-IT" altLang="it-IT"/>
          </a:p>
        </p:txBody>
      </p:sp>
    </p:spTree>
    <p:extLst>
      <p:ext uri="{BB962C8B-B14F-4D97-AF65-F5344CB8AC3E}">
        <p14:creationId xmlns:p14="http://schemas.microsoft.com/office/powerpoint/2010/main" val="68180922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0DC56E9-A847-47F6-90A6-095D04E9FCA1}"/>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7CB23E31-E6A8-477B-ADB5-E98E229BBD0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64454131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49E2A985-51C3-423C-B6FA-8991A9B0612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FCB867B-74F9-45C1-BB05-2EC240671DE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7926FFE9-E1C4-4068-A9D5-65015FC8B548}"/>
              </a:ext>
            </a:extLst>
          </p:cNvPr>
          <p:cNvSpPr>
            <a:spLocks noGrp="1"/>
          </p:cNvSpPr>
          <p:nvPr>
            <p:ph type="sldNum" sz="quarter" idx="12"/>
          </p:nvPr>
        </p:nvSpPr>
        <p:spPr/>
        <p:txBody>
          <a:bodyPr/>
          <a:lstStyle>
            <a:lvl1pPr>
              <a:defRPr/>
            </a:lvl1pPr>
          </a:lstStyle>
          <a:p>
            <a:fld id="{9EBBEFB4-C94C-45FF-81FA-9C84BBD84034}" type="slidenum">
              <a:rPr lang="it-IT" altLang="it-IT"/>
              <a:pPr/>
              <a:t>‹N›</a:t>
            </a:fld>
            <a:endParaRPr lang="it-IT" altLang="it-IT"/>
          </a:p>
        </p:txBody>
      </p:sp>
    </p:spTree>
    <p:extLst>
      <p:ext uri="{BB962C8B-B14F-4D97-AF65-F5344CB8AC3E}">
        <p14:creationId xmlns:p14="http://schemas.microsoft.com/office/powerpoint/2010/main" val="226318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63F80608-91BA-492F-B384-9522B3FB2AA3}"/>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C3E017FE-DC85-4E57-94EC-1924A12B8E3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8D773D1D-BC1C-434F-A2A4-4C0894CC65D4}"/>
              </a:ext>
            </a:extLst>
          </p:cNvPr>
          <p:cNvSpPr>
            <a:spLocks noGrp="1"/>
          </p:cNvSpPr>
          <p:nvPr>
            <p:ph type="sldNum" sz="quarter" idx="12"/>
          </p:nvPr>
        </p:nvSpPr>
        <p:spPr/>
        <p:txBody>
          <a:bodyPr/>
          <a:lstStyle>
            <a:lvl1pPr>
              <a:defRPr/>
            </a:lvl1pPr>
          </a:lstStyle>
          <a:p>
            <a:fld id="{2D5652CD-1C4B-4020-8DA2-D682B54E8414}" type="slidenum">
              <a:rPr lang="it-IT" altLang="it-IT"/>
              <a:pPr/>
              <a:t>‹N›</a:t>
            </a:fld>
            <a:endParaRPr lang="it-IT" altLang="it-IT"/>
          </a:p>
        </p:txBody>
      </p:sp>
    </p:spTree>
    <p:extLst>
      <p:ext uri="{BB962C8B-B14F-4D97-AF65-F5344CB8AC3E}">
        <p14:creationId xmlns:p14="http://schemas.microsoft.com/office/powerpoint/2010/main" val="117651728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8BE2A580-8029-4635-90EE-F2FB02DE6466}"/>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6CCBAFFE-C541-4153-A791-98E4DA862ED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6FBC8D92-8E59-4A3F-A759-96BB168395E7}"/>
              </a:ext>
            </a:extLst>
          </p:cNvPr>
          <p:cNvSpPr>
            <a:spLocks noGrp="1"/>
          </p:cNvSpPr>
          <p:nvPr>
            <p:ph type="sldNum" sz="quarter" idx="12"/>
          </p:nvPr>
        </p:nvSpPr>
        <p:spPr/>
        <p:txBody>
          <a:bodyPr/>
          <a:lstStyle>
            <a:lvl1pPr>
              <a:defRPr/>
            </a:lvl1pPr>
          </a:lstStyle>
          <a:p>
            <a:fld id="{F1CF3C38-FC29-4A45-96E5-4F25FB214AC0}" type="slidenum">
              <a:rPr lang="it-IT" altLang="it-IT"/>
              <a:pPr/>
              <a:t>‹N›</a:t>
            </a:fld>
            <a:endParaRPr lang="it-IT" altLang="it-IT"/>
          </a:p>
        </p:txBody>
      </p:sp>
    </p:spTree>
    <p:extLst>
      <p:ext uri="{BB962C8B-B14F-4D97-AF65-F5344CB8AC3E}">
        <p14:creationId xmlns:p14="http://schemas.microsoft.com/office/powerpoint/2010/main" val="221123101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86592FD-01D1-4070-B3FF-9B551612512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B6916464-D55A-4AC3-A1AF-169716173AA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F69574C-B866-4C7A-BB27-BB3090438F69}"/>
              </a:ext>
            </a:extLst>
          </p:cNvPr>
          <p:cNvSpPr>
            <a:spLocks noGrp="1"/>
          </p:cNvSpPr>
          <p:nvPr>
            <p:ph type="sldNum" sz="quarter" idx="12"/>
          </p:nvPr>
        </p:nvSpPr>
        <p:spPr/>
        <p:txBody>
          <a:bodyPr/>
          <a:lstStyle>
            <a:lvl1pPr>
              <a:defRPr/>
            </a:lvl1pPr>
          </a:lstStyle>
          <a:p>
            <a:fld id="{2ADC9C73-6CEB-4E76-8E69-BD4602354597}" type="slidenum">
              <a:rPr lang="it-IT" altLang="it-IT"/>
              <a:pPr/>
              <a:t>‹N›</a:t>
            </a:fld>
            <a:endParaRPr lang="it-IT" altLang="it-IT"/>
          </a:p>
        </p:txBody>
      </p:sp>
    </p:spTree>
    <p:extLst>
      <p:ext uri="{BB962C8B-B14F-4D97-AF65-F5344CB8AC3E}">
        <p14:creationId xmlns:p14="http://schemas.microsoft.com/office/powerpoint/2010/main" val="381656513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F53C118-55A2-4735-9087-A51CE4E45F0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B5A7A153-ECEF-40F3-9E84-5845641D4E9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0FCAA50-0BBE-4823-833C-981579D6718A}"/>
              </a:ext>
            </a:extLst>
          </p:cNvPr>
          <p:cNvSpPr>
            <a:spLocks noGrp="1"/>
          </p:cNvSpPr>
          <p:nvPr>
            <p:ph type="sldNum" sz="quarter" idx="12"/>
          </p:nvPr>
        </p:nvSpPr>
        <p:spPr/>
        <p:txBody>
          <a:bodyPr/>
          <a:lstStyle>
            <a:lvl1pPr>
              <a:defRPr/>
            </a:lvl1pPr>
          </a:lstStyle>
          <a:p>
            <a:fld id="{643639A1-D89B-412C-943A-412133C13CC2}" type="slidenum">
              <a:rPr lang="it-IT" altLang="it-IT"/>
              <a:pPr/>
              <a:t>‹N›</a:t>
            </a:fld>
            <a:endParaRPr lang="it-IT" altLang="it-IT"/>
          </a:p>
        </p:txBody>
      </p:sp>
    </p:spTree>
    <p:extLst>
      <p:ext uri="{BB962C8B-B14F-4D97-AF65-F5344CB8AC3E}">
        <p14:creationId xmlns:p14="http://schemas.microsoft.com/office/powerpoint/2010/main" val="128554196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2C7C5DA4-F539-4042-8749-6312D175A2E5}"/>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0341FFE2-4D17-402D-843D-90FEC2CCA7C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24A4FC5C-14F5-45BF-9B9F-A57B4EE05792}"/>
              </a:ext>
            </a:extLst>
          </p:cNvPr>
          <p:cNvSpPr>
            <a:spLocks noGrp="1"/>
          </p:cNvSpPr>
          <p:nvPr>
            <p:ph type="sldNum" sz="quarter" idx="12"/>
          </p:nvPr>
        </p:nvSpPr>
        <p:spPr/>
        <p:txBody>
          <a:bodyPr/>
          <a:lstStyle>
            <a:lvl1pPr>
              <a:defRPr/>
            </a:lvl1pPr>
          </a:lstStyle>
          <a:p>
            <a:fld id="{97866B68-88BE-41D4-AF9B-C73AF268E7D8}" type="slidenum">
              <a:rPr lang="it-IT" altLang="it-IT"/>
              <a:pPr/>
              <a:t>‹N›</a:t>
            </a:fld>
            <a:endParaRPr lang="it-IT" altLang="it-IT"/>
          </a:p>
        </p:txBody>
      </p:sp>
    </p:spTree>
    <p:extLst>
      <p:ext uri="{BB962C8B-B14F-4D97-AF65-F5344CB8AC3E}">
        <p14:creationId xmlns:p14="http://schemas.microsoft.com/office/powerpoint/2010/main" val="2853503815"/>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72A5DF5-BF98-43CB-9FED-22F50E3D02FD}"/>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9DE856C2-95A2-408B-B00B-3ECB3687A96A}"/>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07938323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549566DC-DF76-46A8-A159-FC4FF1852C6E}"/>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97677A5-F781-4FE7-8F9B-B0C3BF7006F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57B7BA3F-A0A1-482B-9326-56830491FDC6}"/>
              </a:ext>
            </a:extLst>
          </p:cNvPr>
          <p:cNvSpPr>
            <a:spLocks noGrp="1"/>
          </p:cNvSpPr>
          <p:nvPr>
            <p:ph type="sldNum" sz="quarter" idx="12"/>
          </p:nvPr>
        </p:nvSpPr>
        <p:spPr/>
        <p:txBody>
          <a:bodyPr/>
          <a:lstStyle>
            <a:lvl1pPr>
              <a:defRPr/>
            </a:lvl1pPr>
          </a:lstStyle>
          <a:p>
            <a:fld id="{6FB3FE4A-EA5A-4912-937F-43FFEFA22C1F}" type="slidenum">
              <a:rPr lang="it-IT" altLang="it-IT"/>
              <a:pPr/>
              <a:t>‹N›</a:t>
            </a:fld>
            <a:endParaRPr lang="it-IT" altLang="it-IT"/>
          </a:p>
        </p:txBody>
      </p:sp>
    </p:spTree>
    <p:extLst>
      <p:ext uri="{BB962C8B-B14F-4D97-AF65-F5344CB8AC3E}">
        <p14:creationId xmlns:p14="http://schemas.microsoft.com/office/powerpoint/2010/main" val="2067188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B8048429-3567-41C4-9653-83D96735E4A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D6E35542-C334-48DA-9B85-38C62C351344}" type="datetime1">
              <a:rPr lang="it-IT"/>
              <a:pPr>
                <a:defRPr/>
              </a:pPr>
              <a:t>07/02/2018</a:t>
            </a:fld>
            <a:endParaRPr lang="it-IT"/>
          </a:p>
        </p:txBody>
      </p:sp>
      <p:sp>
        <p:nvSpPr>
          <p:cNvPr id="5" name="Segnaposto piè di pagina 4">
            <a:extLst>
              <a:ext uri="{FF2B5EF4-FFF2-40B4-BE49-F238E27FC236}">
                <a16:creationId xmlns:a16="http://schemas.microsoft.com/office/drawing/2014/main" id="{105F2F7A-EEB3-4DFA-9A42-820D287CA4F9}"/>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6" name="Segnaposto numero diapositiva 5">
            <a:extLst>
              <a:ext uri="{FF2B5EF4-FFF2-40B4-BE49-F238E27FC236}">
                <a16:creationId xmlns:a16="http://schemas.microsoft.com/office/drawing/2014/main" id="{05C6088A-321F-44AE-9789-A0A1DA28B761}"/>
              </a:ext>
            </a:extLst>
          </p:cNvPr>
          <p:cNvSpPr>
            <a:spLocks noGrp="1"/>
          </p:cNvSpPr>
          <p:nvPr>
            <p:ph type="sldNum" sz="quarter" idx="12"/>
          </p:nvPr>
        </p:nvSpPr>
        <p:spPr/>
        <p:txBody>
          <a:bodyPr/>
          <a:lstStyle>
            <a:lvl1pPr>
              <a:defRPr/>
            </a:lvl1pPr>
          </a:lstStyle>
          <a:p>
            <a:fld id="{82717F2C-10A7-4F9B-A348-F94A724F7ED3}" type="slidenum">
              <a:rPr lang="it-IT" altLang="it-IT"/>
              <a:pPr/>
              <a:t>‹N›</a:t>
            </a:fld>
            <a:endParaRPr lang="it-IT" altLang="it-IT"/>
          </a:p>
        </p:txBody>
      </p:sp>
    </p:spTree>
    <p:extLst>
      <p:ext uri="{BB962C8B-B14F-4D97-AF65-F5344CB8AC3E}">
        <p14:creationId xmlns:p14="http://schemas.microsoft.com/office/powerpoint/2010/main" val="123781784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300C4FCA-3EC8-491B-A258-04EF108FF4DD}"/>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15339526-E327-452C-9872-2E3A2BD6009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6AC9A7EC-6CD7-4794-ADAC-3EDD8D179C5B}"/>
              </a:ext>
            </a:extLst>
          </p:cNvPr>
          <p:cNvSpPr>
            <a:spLocks noGrp="1"/>
          </p:cNvSpPr>
          <p:nvPr>
            <p:ph type="sldNum" sz="quarter" idx="12"/>
          </p:nvPr>
        </p:nvSpPr>
        <p:spPr/>
        <p:txBody>
          <a:bodyPr/>
          <a:lstStyle>
            <a:lvl1pPr>
              <a:defRPr/>
            </a:lvl1pPr>
          </a:lstStyle>
          <a:p>
            <a:fld id="{C3C6C67C-13A1-463C-9665-D1252D3C8911}" type="slidenum">
              <a:rPr lang="it-IT" altLang="it-IT"/>
              <a:pPr/>
              <a:t>‹N›</a:t>
            </a:fld>
            <a:endParaRPr lang="it-IT" altLang="it-IT"/>
          </a:p>
        </p:txBody>
      </p:sp>
    </p:spTree>
    <p:extLst>
      <p:ext uri="{BB962C8B-B14F-4D97-AF65-F5344CB8AC3E}">
        <p14:creationId xmlns:p14="http://schemas.microsoft.com/office/powerpoint/2010/main" val="31224957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E5C72148-7C8D-4A4B-B7A4-55A084367541}"/>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462A1A12-1EFF-49CF-8D92-DFBF7898A91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65B71BFF-CBE0-41AE-BC85-14BFD4DC8F3D}"/>
              </a:ext>
            </a:extLst>
          </p:cNvPr>
          <p:cNvSpPr>
            <a:spLocks noGrp="1"/>
          </p:cNvSpPr>
          <p:nvPr>
            <p:ph type="sldNum" sz="quarter" idx="12"/>
          </p:nvPr>
        </p:nvSpPr>
        <p:spPr/>
        <p:txBody>
          <a:bodyPr/>
          <a:lstStyle>
            <a:lvl1pPr>
              <a:defRPr/>
            </a:lvl1pPr>
          </a:lstStyle>
          <a:p>
            <a:fld id="{5C9A6757-4D3A-4E07-857C-FEA4711F4C01}" type="slidenum">
              <a:rPr lang="it-IT" altLang="it-IT"/>
              <a:pPr/>
              <a:t>‹N›</a:t>
            </a:fld>
            <a:endParaRPr lang="it-IT" altLang="it-IT"/>
          </a:p>
        </p:txBody>
      </p:sp>
    </p:spTree>
    <p:extLst>
      <p:ext uri="{BB962C8B-B14F-4D97-AF65-F5344CB8AC3E}">
        <p14:creationId xmlns:p14="http://schemas.microsoft.com/office/powerpoint/2010/main" val="285381998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FFACB10-9A9D-4241-BE27-6E93F4D3B06E}"/>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C8D52EF-CD00-43D2-BD83-9B8D36E1F14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5899D41-B0EA-40A5-A4D6-17B582F534B1}"/>
              </a:ext>
            </a:extLst>
          </p:cNvPr>
          <p:cNvSpPr>
            <a:spLocks noGrp="1"/>
          </p:cNvSpPr>
          <p:nvPr>
            <p:ph type="sldNum" sz="quarter" idx="12"/>
          </p:nvPr>
        </p:nvSpPr>
        <p:spPr/>
        <p:txBody>
          <a:bodyPr/>
          <a:lstStyle>
            <a:lvl1pPr>
              <a:defRPr/>
            </a:lvl1pPr>
          </a:lstStyle>
          <a:p>
            <a:fld id="{56AD83C2-9DE0-4EEE-9E8F-00E23224EAA2}" type="slidenum">
              <a:rPr lang="it-IT" altLang="it-IT"/>
              <a:pPr/>
              <a:t>‹N›</a:t>
            </a:fld>
            <a:endParaRPr lang="it-IT" altLang="it-IT"/>
          </a:p>
        </p:txBody>
      </p:sp>
    </p:spTree>
    <p:extLst>
      <p:ext uri="{BB962C8B-B14F-4D97-AF65-F5344CB8AC3E}">
        <p14:creationId xmlns:p14="http://schemas.microsoft.com/office/powerpoint/2010/main" val="238978520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1CE3BEFA-F22D-4035-833D-CF42747ED112}"/>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5D9669DC-DD40-4301-9E9D-EDBB3BAD50C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4FCBB8F2-C874-4F57-8F8B-3B6B8D989349}"/>
              </a:ext>
            </a:extLst>
          </p:cNvPr>
          <p:cNvSpPr>
            <a:spLocks noGrp="1"/>
          </p:cNvSpPr>
          <p:nvPr>
            <p:ph type="sldNum" sz="quarter" idx="12"/>
          </p:nvPr>
        </p:nvSpPr>
        <p:spPr/>
        <p:txBody>
          <a:bodyPr/>
          <a:lstStyle>
            <a:lvl1pPr>
              <a:defRPr/>
            </a:lvl1pPr>
          </a:lstStyle>
          <a:p>
            <a:fld id="{43DD162D-EB88-4A0D-80A7-F080078AB6D4}" type="slidenum">
              <a:rPr lang="it-IT" altLang="it-IT"/>
              <a:pPr/>
              <a:t>‹N›</a:t>
            </a:fld>
            <a:endParaRPr lang="it-IT" altLang="it-IT"/>
          </a:p>
        </p:txBody>
      </p:sp>
    </p:spTree>
    <p:extLst>
      <p:ext uri="{BB962C8B-B14F-4D97-AF65-F5344CB8AC3E}">
        <p14:creationId xmlns:p14="http://schemas.microsoft.com/office/powerpoint/2010/main" val="239125246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1B0DD13A-3ED3-4A2A-8C73-98E3089E6EAA}"/>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D795F842-92A6-4756-9AB4-8EC8BB3F213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D6CEB96C-B555-43F1-A18B-4B8A9BBEA9B2}"/>
              </a:ext>
            </a:extLst>
          </p:cNvPr>
          <p:cNvSpPr>
            <a:spLocks noGrp="1"/>
          </p:cNvSpPr>
          <p:nvPr>
            <p:ph type="sldNum" sz="quarter" idx="12"/>
          </p:nvPr>
        </p:nvSpPr>
        <p:spPr/>
        <p:txBody>
          <a:bodyPr/>
          <a:lstStyle>
            <a:lvl1pPr>
              <a:defRPr/>
            </a:lvl1pPr>
          </a:lstStyle>
          <a:p>
            <a:fld id="{D51BB403-157E-4FF8-80F4-8D0097ACF6D0}" type="slidenum">
              <a:rPr lang="it-IT" altLang="it-IT"/>
              <a:pPr/>
              <a:t>‹N›</a:t>
            </a:fld>
            <a:endParaRPr lang="it-IT" altLang="it-IT"/>
          </a:p>
        </p:txBody>
      </p:sp>
    </p:spTree>
    <p:extLst>
      <p:ext uri="{BB962C8B-B14F-4D97-AF65-F5344CB8AC3E}">
        <p14:creationId xmlns:p14="http://schemas.microsoft.com/office/powerpoint/2010/main" val="300736649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018AFE8-D3C4-47B4-8C76-41DAE5B89D10}"/>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48EE78F4-DE87-4E1A-923A-164116076D25}"/>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417128058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0DC2098-99B9-4E60-837F-4109AFEA2DAA}"/>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5C47BB98-BDF9-44AE-86D5-57E42377F1C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48528539-187C-4A50-8226-ACAEB964F826}"/>
              </a:ext>
            </a:extLst>
          </p:cNvPr>
          <p:cNvSpPr>
            <a:spLocks noGrp="1"/>
          </p:cNvSpPr>
          <p:nvPr>
            <p:ph type="sldNum" sz="quarter" idx="12"/>
          </p:nvPr>
        </p:nvSpPr>
        <p:spPr/>
        <p:txBody>
          <a:bodyPr/>
          <a:lstStyle>
            <a:lvl1pPr>
              <a:defRPr/>
            </a:lvl1pPr>
          </a:lstStyle>
          <a:p>
            <a:fld id="{630E05EF-AD00-4A6F-B1BA-01B980F8D5A6}" type="slidenum">
              <a:rPr lang="it-IT" altLang="it-IT"/>
              <a:pPr/>
              <a:t>‹N›</a:t>
            </a:fld>
            <a:endParaRPr lang="it-IT" altLang="it-IT"/>
          </a:p>
        </p:txBody>
      </p:sp>
    </p:spTree>
    <p:extLst>
      <p:ext uri="{BB962C8B-B14F-4D97-AF65-F5344CB8AC3E}">
        <p14:creationId xmlns:p14="http://schemas.microsoft.com/office/powerpoint/2010/main" val="96826932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283EE390-5084-41D8-97CA-C854529B64C8}"/>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11277858-6A1A-412B-B015-530D5FDE1F9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FF65380E-9160-47B3-9F4E-3022444D1398}"/>
              </a:ext>
            </a:extLst>
          </p:cNvPr>
          <p:cNvSpPr>
            <a:spLocks noGrp="1"/>
          </p:cNvSpPr>
          <p:nvPr>
            <p:ph type="sldNum" sz="quarter" idx="12"/>
          </p:nvPr>
        </p:nvSpPr>
        <p:spPr/>
        <p:txBody>
          <a:bodyPr/>
          <a:lstStyle>
            <a:lvl1pPr>
              <a:defRPr/>
            </a:lvl1pPr>
          </a:lstStyle>
          <a:p>
            <a:fld id="{63A9487E-CD33-4795-90DD-5A52A888F8DD}" type="slidenum">
              <a:rPr lang="it-IT" altLang="it-IT"/>
              <a:pPr/>
              <a:t>‹N›</a:t>
            </a:fld>
            <a:endParaRPr lang="it-IT" altLang="it-IT"/>
          </a:p>
        </p:txBody>
      </p:sp>
    </p:spTree>
    <p:extLst>
      <p:ext uri="{BB962C8B-B14F-4D97-AF65-F5344CB8AC3E}">
        <p14:creationId xmlns:p14="http://schemas.microsoft.com/office/powerpoint/2010/main" val="346213390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6E761F71-0DAA-4EC0-904B-FA287B89DD7A}"/>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D55BE895-0649-44C8-97BD-B11120A3AF1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6A04AE19-2F16-4C6A-B5E8-6E054685754E}"/>
              </a:ext>
            </a:extLst>
          </p:cNvPr>
          <p:cNvSpPr>
            <a:spLocks noGrp="1"/>
          </p:cNvSpPr>
          <p:nvPr>
            <p:ph type="sldNum" sz="quarter" idx="12"/>
          </p:nvPr>
        </p:nvSpPr>
        <p:spPr/>
        <p:txBody>
          <a:bodyPr/>
          <a:lstStyle>
            <a:lvl1pPr>
              <a:defRPr/>
            </a:lvl1pPr>
          </a:lstStyle>
          <a:p>
            <a:fld id="{2F5727E9-B3A4-490E-B715-75BDAF2E783B}" type="slidenum">
              <a:rPr lang="it-IT" altLang="it-IT"/>
              <a:pPr/>
              <a:t>‹N›</a:t>
            </a:fld>
            <a:endParaRPr lang="it-IT" altLang="it-IT"/>
          </a:p>
        </p:txBody>
      </p:sp>
    </p:spTree>
    <p:extLst>
      <p:ext uri="{BB962C8B-B14F-4D97-AF65-F5344CB8AC3E}">
        <p14:creationId xmlns:p14="http://schemas.microsoft.com/office/powerpoint/2010/main" val="61654412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476486B-095E-44A4-8757-46300A360C6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2903E06-1448-478C-A0A0-1C89F371EB4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2A213DF-E840-444F-BA74-6CF63A4A4EA2}"/>
              </a:ext>
            </a:extLst>
          </p:cNvPr>
          <p:cNvSpPr>
            <a:spLocks noGrp="1"/>
          </p:cNvSpPr>
          <p:nvPr>
            <p:ph type="sldNum" sz="quarter" idx="12"/>
          </p:nvPr>
        </p:nvSpPr>
        <p:spPr/>
        <p:txBody>
          <a:bodyPr/>
          <a:lstStyle>
            <a:lvl1pPr>
              <a:defRPr/>
            </a:lvl1pPr>
          </a:lstStyle>
          <a:p>
            <a:fld id="{4519538F-5244-4E1C-A557-728A09E2BB05}" type="slidenum">
              <a:rPr lang="it-IT" altLang="it-IT"/>
              <a:pPr/>
              <a:t>‹N›</a:t>
            </a:fld>
            <a:endParaRPr lang="it-IT" altLang="it-IT"/>
          </a:p>
        </p:txBody>
      </p:sp>
    </p:spTree>
    <p:extLst>
      <p:ext uri="{BB962C8B-B14F-4D97-AF65-F5344CB8AC3E}">
        <p14:creationId xmlns:p14="http://schemas.microsoft.com/office/powerpoint/2010/main" val="29208913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FF4A3D1-0F4A-4586-8AFD-A595DE762E38}"/>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84CD1EE1-2BED-4826-BC6C-A460F3492E6B}" type="datetime1">
              <a:rPr lang="it-IT"/>
              <a:pPr>
                <a:defRPr/>
              </a:pPr>
              <a:t>07/02/2018</a:t>
            </a:fld>
            <a:endParaRPr lang="it-IT"/>
          </a:p>
        </p:txBody>
      </p:sp>
      <p:sp>
        <p:nvSpPr>
          <p:cNvPr id="5" name="Segnaposto piè di pagina 4">
            <a:extLst>
              <a:ext uri="{FF2B5EF4-FFF2-40B4-BE49-F238E27FC236}">
                <a16:creationId xmlns:a16="http://schemas.microsoft.com/office/drawing/2014/main" id="{88FE6F88-B8B8-4BD0-ABB6-981B18A9ADC0}"/>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 Giuseppe Renato Croce </a:t>
            </a:r>
          </a:p>
        </p:txBody>
      </p:sp>
      <p:sp>
        <p:nvSpPr>
          <p:cNvPr id="6" name="Segnaposto numero diapositiva 5">
            <a:extLst>
              <a:ext uri="{FF2B5EF4-FFF2-40B4-BE49-F238E27FC236}">
                <a16:creationId xmlns:a16="http://schemas.microsoft.com/office/drawing/2014/main" id="{92F80FF7-BE8F-4D17-8469-34507FF3B18D}"/>
              </a:ext>
            </a:extLst>
          </p:cNvPr>
          <p:cNvSpPr>
            <a:spLocks noGrp="1"/>
          </p:cNvSpPr>
          <p:nvPr>
            <p:ph type="sldNum" sz="quarter" idx="12"/>
          </p:nvPr>
        </p:nvSpPr>
        <p:spPr/>
        <p:txBody>
          <a:bodyPr/>
          <a:lstStyle>
            <a:lvl1pPr>
              <a:defRPr/>
            </a:lvl1pPr>
          </a:lstStyle>
          <a:p>
            <a:fld id="{A782344D-7EB5-4B74-AAA0-103E7E5E0C2F}" type="slidenum">
              <a:rPr lang="it-IT" altLang="it-IT"/>
              <a:pPr/>
              <a:t>‹N›</a:t>
            </a:fld>
            <a:endParaRPr lang="it-IT" altLang="it-IT"/>
          </a:p>
        </p:txBody>
      </p:sp>
    </p:spTree>
    <p:extLst>
      <p:ext uri="{BB962C8B-B14F-4D97-AF65-F5344CB8AC3E}">
        <p14:creationId xmlns:p14="http://schemas.microsoft.com/office/powerpoint/2010/main" val="235079427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51457201-6A5C-4FF8-9581-38A23517876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C01EE1A-25AC-4757-8196-0704D628215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66B57B3-D3AE-4B48-A7E0-6B61B9D798F2}"/>
              </a:ext>
            </a:extLst>
          </p:cNvPr>
          <p:cNvSpPr>
            <a:spLocks noGrp="1"/>
          </p:cNvSpPr>
          <p:nvPr>
            <p:ph type="sldNum" sz="quarter" idx="12"/>
          </p:nvPr>
        </p:nvSpPr>
        <p:spPr/>
        <p:txBody>
          <a:bodyPr/>
          <a:lstStyle>
            <a:lvl1pPr>
              <a:defRPr/>
            </a:lvl1pPr>
          </a:lstStyle>
          <a:p>
            <a:fld id="{C2AF650E-4010-4083-96F2-F374AC3A45B7}" type="slidenum">
              <a:rPr lang="it-IT" altLang="it-IT"/>
              <a:pPr/>
              <a:t>‹N›</a:t>
            </a:fld>
            <a:endParaRPr lang="it-IT" altLang="it-IT"/>
          </a:p>
        </p:txBody>
      </p:sp>
    </p:spTree>
    <p:extLst>
      <p:ext uri="{BB962C8B-B14F-4D97-AF65-F5344CB8AC3E}">
        <p14:creationId xmlns:p14="http://schemas.microsoft.com/office/powerpoint/2010/main" val="170645895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8C28BA1E-DB72-44D0-AF24-B7A117F8967D}"/>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028C19C6-C99F-427D-B249-418A234C4CA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461656AC-8B74-4FBB-B679-1A4EB4E76087}"/>
              </a:ext>
            </a:extLst>
          </p:cNvPr>
          <p:cNvSpPr>
            <a:spLocks noGrp="1"/>
          </p:cNvSpPr>
          <p:nvPr>
            <p:ph type="sldNum" sz="quarter" idx="12"/>
          </p:nvPr>
        </p:nvSpPr>
        <p:spPr/>
        <p:txBody>
          <a:bodyPr/>
          <a:lstStyle>
            <a:lvl1pPr>
              <a:defRPr/>
            </a:lvl1pPr>
          </a:lstStyle>
          <a:p>
            <a:fld id="{8BF12A92-727A-4A4A-AB30-F7645B09AEB3}" type="slidenum">
              <a:rPr lang="it-IT" altLang="it-IT"/>
              <a:pPr/>
              <a:t>‹N›</a:t>
            </a:fld>
            <a:endParaRPr lang="it-IT" altLang="it-IT"/>
          </a:p>
        </p:txBody>
      </p:sp>
    </p:spTree>
    <p:extLst>
      <p:ext uri="{BB962C8B-B14F-4D97-AF65-F5344CB8AC3E}">
        <p14:creationId xmlns:p14="http://schemas.microsoft.com/office/powerpoint/2010/main" val="397393404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2EC288B-8028-43DB-8F41-D945CFDAF63D}"/>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C53ADFC1-BCEA-4D8F-80D4-C13A26AC3F3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61725280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0BD447F-57A9-4861-82E8-ACE04B1A90DE}"/>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B4EBC8E-5404-4E89-8E46-CA691B39FFE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DC27C80-D552-40CE-B40E-A0A189AD3308}"/>
              </a:ext>
            </a:extLst>
          </p:cNvPr>
          <p:cNvSpPr>
            <a:spLocks noGrp="1"/>
          </p:cNvSpPr>
          <p:nvPr>
            <p:ph type="sldNum" sz="quarter" idx="12"/>
          </p:nvPr>
        </p:nvSpPr>
        <p:spPr/>
        <p:txBody>
          <a:bodyPr/>
          <a:lstStyle>
            <a:lvl1pPr>
              <a:defRPr/>
            </a:lvl1pPr>
          </a:lstStyle>
          <a:p>
            <a:fld id="{AAC12890-300C-408E-AD64-50BB7F397C25}" type="slidenum">
              <a:rPr lang="it-IT" altLang="it-IT"/>
              <a:pPr/>
              <a:t>‹N›</a:t>
            </a:fld>
            <a:endParaRPr lang="it-IT" altLang="it-IT"/>
          </a:p>
        </p:txBody>
      </p:sp>
    </p:spTree>
    <p:extLst>
      <p:ext uri="{BB962C8B-B14F-4D97-AF65-F5344CB8AC3E}">
        <p14:creationId xmlns:p14="http://schemas.microsoft.com/office/powerpoint/2010/main" val="52149875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31EDE7EC-4FF2-4F0C-942E-83263CCAFC52}"/>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40E91567-3069-46E7-8A9C-D71B19EC566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08C41D27-0D2D-4C59-99A7-F218A02CB0A8}"/>
              </a:ext>
            </a:extLst>
          </p:cNvPr>
          <p:cNvSpPr>
            <a:spLocks noGrp="1"/>
          </p:cNvSpPr>
          <p:nvPr>
            <p:ph type="sldNum" sz="quarter" idx="12"/>
          </p:nvPr>
        </p:nvSpPr>
        <p:spPr/>
        <p:txBody>
          <a:bodyPr/>
          <a:lstStyle>
            <a:lvl1pPr>
              <a:defRPr/>
            </a:lvl1pPr>
          </a:lstStyle>
          <a:p>
            <a:fld id="{2B144734-BABB-4DA6-87C6-E8A5B68FA16C}" type="slidenum">
              <a:rPr lang="it-IT" altLang="it-IT"/>
              <a:pPr/>
              <a:t>‹N›</a:t>
            </a:fld>
            <a:endParaRPr lang="it-IT" altLang="it-IT"/>
          </a:p>
        </p:txBody>
      </p:sp>
    </p:spTree>
    <p:extLst>
      <p:ext uri="{BB962C8B-B14F-4D97-AF65-F5344CB8AC3E}">
        <p14:creationId xmlns:p14="http://schemas.microsoft.com/office/powerpoint/2010/main" val="327975974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B6969902-3C42-423C-91C3-4FE71DA4F207}"/>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CA05F432-2F46-4777-A6ED-EDBC9D7464A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2372F5ED-2845-4E48-9536-60D7A90C5951}"/>
              </a:ext>
            </a:extLst>
          </p:cNvPr>
          <p:cNvSpPr>
            <a:spLocks noGrp="1"/>
          </p:cNvSpPr>
          <p:nvPr>
            <p:ph type="sldNum" sz="quarter" idx="12"/>
          </p:nvPr>
        </p:nvSpPr>
        <p:spPr/>
        <p:txBody>
          <a:bodyPr/>
          <a:lstStyle>
            <a:lvl1pPr>
              <a:defRPr/>
            </a:lvl1pPr>
          </a:lstStyle>
          <a:p>
            <a:fld id="{71D283B9-D34F-4736-ADB2-3F6873868CE9}" type="slidenum">
              <a:rPr lang="it-IT" altLang="it-IT"/>
              <a:pPr/>
              <a:t>‹N›</a:t>
            </a:fld>
            <a:endParaRPr lang="it-IT" altLang="it-IT"/>
          </a:p>
        </p:txBody>
      </p:sp>
    </p:spTree>
    <p:extLst>
      <p:ext uri="{BB962C8B-B14F-4D97-AF65-F5344CB8AC3E}">
        <p14:creationId xmlns:p14="http://schemas.microsoft.com/office/powerpoint/2010/main" val="377499668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DD8CFFC-9E8C-4559-B6B8-BED1699E6A18}"/>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B3ED62F-7AAE-4C23-B0A9-736405915EA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2BD4549D-6C94-4E72-BBB6-C1E8E4D70E9E}"/>
              </a:ext>
            </a:extLst>
          </p:cNvPr>
          <p:cNvSpPr>
            <a:spLocks noGrp="1"/>
          </p:cNvSpPr>
          <p:nvPr>
            <p:ph type="sldNum" sz="quarter" idx="12"/>
          </p:nvPr>
        </p:nvSpPr>
        <p:spPr/>
        <p:txBody>
          <a:bodyPr/>
          <a:lstStyle>
            <a:lvl1pPr>
              <a:defRPr/>
            </a:lvl1pPr>
          </a:lstStyle>
          <a:p>
            <a:fld id="{3DCEF8D9-634A-4976-86C6-832B34448787}" type="slidenum">
              <a:rPr lang="it-IT" altLang="it-IT"/>
              <a:pPr/>
              <a:t>‹N›</a:t>
            </a:fld>
            <a:endParaRPr lang="it-IT" altLang="it-IT"/>
          </a:p>
        </p:txBody>
      </p:sp>
    </p:spTree>
    <p:extLst>
      <p:ext uri="{BB962C8B-B14F-4D97-AF65-F5344CB8AC3E}">
        <p14:creationId xmlns:p14="http://schemas.microsoft.com/office/powerpoint/2010/main" val="280566584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119B0375-9F2B-47EF-9DBB-AF1C14DC635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9BFB619-3FFA-4890-B4CB-E92A08B4196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4AECA10-CA41-4D36-8070-9A695B233C73}"/>
              </a:ext>
            </a:extLst>
          </p:cNvPr>
          <p:cNvSpPr>
            <a:spLocks noGrp="1"/>
          </p:cNvSpPr>
          <p:nvPr>
            <p:ph type="sldNum" sz="quarter" idx="12"/>
          </p:nvPr>
        </p:nvSpPr>
        <p:spPr/>
        <p:txBody>
          <a:bodyPr/>
          <a:lstStyle>
            <a:lvl1pPr>
              <a:defRPr/>
            </a:lvl1pPr>
          </a:lstStyle>
          <a:p>
            <a:fld id="{F8577086-10F7-4DC8-986D-BE13A503CAC1}" type="slidenum">
              <a:rPr lang="it-IT" altLang="it-IT"/>
              <a:pPr/>
              <a:t>‹N›</a:t>
            </a:fld>
            <a:endParaRPr lang="it-IT" altLang="it-IT"/>
          </a:p>
        </p:txBody>
      </p:sp>
    </p:spTree>
    <p:extLst>
      <p:ext uri="{BB962C8B-B14F-4D97-AF65-F5344CB8AC3E}">
        <p14:creationId xmlns:p14="http://schemas.microsoft.com/office/powerpoint/2010/main" val="313973170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F546FC84-F095-4AFA-89AB-2AA31E7387BD}"/>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CA19A9AA-72B1-4F61-A4D1-1F17EA47EA8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9A53F73D-3D9E-4A63-A04B-AB251477962D}"/>
              </a:ext>
            </a:extLst>
          </p:cNvPr>
          <p:cNvSpPr>
            <a:spLocks noGrp="1"/>
          </p:cNvSpPr>
          <p:nvPr>
            <p:ph type="sldNum" sz="quarter" idx="12"/>
          </p:nvPr>
        </p:nvSpPr>
        <p:spPr/>
        <p:txBody>
          <a:bodyPr/>
          <a:lstStyle>
            <a:lvl1pPr>
              <a:defRPr/>
            </a:lvl1pPr>
          </a:lstStyle>
          <a:p>
            <a:fld id="{008662BF-D03B-42FE-952A-891AF9D7F478}" type="slidenum">
              <a:rPr lang="it-IT" altLang="it-IT"/>
              <a:pPr/>
              <a:t>‹N›</a:t>
            </a:fld>
            <a:endParaRPr lang="it-IT" altLang="it-IT"/>
          </a:p>
        </p:txBody>
      </p:sp>
    </p:spTree>
    <p:extLst>
      <p:ext uri="{BB962C8B-B14F-4D97-AF65-F5344CB8AC3E}">
        <p14:creationId xmlns:p14="http://schemas.microsoft.com/office/powerpoint/2010/main" val="400883134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21CCCF6-4616-4B9C-A79F-A4ADFEB6625E}"/>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9FB6E898-76AC-4677-AFA4-BEEC074EBCAB}"/>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624773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0EE43016-E311-481A-BC30-918F38B912C1}"/>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5" name="Rectangle 5">
            <a:extLst>
              <a:ext uri="{FF2B5EF4-FFF2-40B4-BE49-F238E27FC236}">
                <a16:creationId xmlns:a16="http://schemas.microsoft.com/office/drawing/2014/main" id="{C24B1A86-8AE6-48CA-9A01-7630A1796DBF}"/>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6" name="Rectangle 6">
            <a:extLst>
              <a:ext uri="{FF2B5EF4-FFF2-40B4-BE49-F238E27FC236}">
                <a16:creationId xmlns:a16="http://schemas.microsoft.com/office/drawing/2014/main" id="{033BA0F8-6945-434C-B43B-D195F3A138B1}"/>
              </a:ext>
            </a:extLst>
          </p:cNvPr>
          <p:cNvSpPr>
            <a:spLocks noGrp="1" noChangeArrowheads="1"/>
          </p:cNvSpPr>
          <p:nvPr>
            <p:ph type="sldNum" sz="quarter" idx="12"/>
          </p:nvPr>
        </p:nvSpPr>
        <p:spPr/>
        <p:txBody>
          <a:bodyPr/>
          <a:lstStyle>
            <a:lvl1pPr>
              <a:defRPr sz="1800"/>
            </a:lvl1pPr>
          </a:lstStyle>
          <a:p>
            <a:fld id="{C484926B-72A9-479C-8F60-7A38228BB61B}" type="slidenum">
              <a:rPr lang="it-IT" altLang="it-IT"/>
              <a:pPr/>
              <a:t>‹N›</a:t>
            </a:fld>
            <a:endParaRPr lang="it-IT" altLang="it-IT"/>
          </a:p>
        </p:txBody>
      </p:sp>
    </p:spTree>
    <p:extLst>
      <p:ext uri="{BB962C8B-B14F-4D97-AF65-F5344CB8AC3E}">
        <p14:creationId xmlns:p14="http://schemas.microsoft.com/office/powerpoint/2010/main" val="992585328"/>
      </p:ext>
    </p:extLst>
  </p:cSld>
  <p:clrMapOvr>
    <a:masterClrMapping/>
  </p:clrMapOvr>
  <p:transition>
    <p:wheel/>
    <p:sndAc>
      <p:stSnd>
        <p:snd r:embed="rId1" name="applause.wav"/>
      </p:stSnd>
    </p:sndAc>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C1CA5F8-843D-4E50-AA26-1FD5D196ACF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1990BEB-003D-4ED9-ADCF-1F9A718376A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ECBD6941-0191-4C9A-9243-7A93B64137AA}"/>
              </a:ext>
            </a:extLst>
          </p:cNvPr>
          <p:cNvSpPr>
            <a:spLocks noGrp="1"/>
          </p:cNvSpPr>
          <p:nvPr>
            <p:ph type="sldNum" sz="quarter" idx="12"/>
          </p:nvPr>
        </p:nvSpPr>
        <p:spPr/>
        <p:txBody>
          <a:bodyPr/>
          <a:lstStyle>
            <a:lvl1pPr>
              <a:defRPr/>
            </a:lvl1pPr>
          </a:lstStyle>
          <a:p>
            <a:fld id="{3DA6E3C2-6226-4515-97CA-8411CA2ACF66}" type="slidenum">
              <a:rPr lang="it-IT" altLang="it-IT"/>
              <a:pPr/>
              <a:t>‹N›</a:t>
            </a:fld>
            <a:endParaRPr lang="it-IT" altLang="it-IT"/>
          </a:p>
        </p:txBody>
      </p:sp>
    </p:spTree>
    <p:extLst>
      <p:ext uri="{BB962C8B-B14F-4D97-AF65-F5344CB8AC3E}">
        <p14:creationId xmlns:p14="http://schemas.microsoft.com/office/powerpoint/2010/main" val="4801474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DCAC139C-1F0F-4552-8E6C-6266126BB7BE}"/>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1C786A99-0AE4-4323-9829-E273CFB4160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59D7931F-BD42-410A-8BFA-5EE408ECD0B4}"/>
              </a:ext>
            </a:extLst>
          </p:cNvPr>
          <p:cNvSpPr>
            <a:spLocks noGrp="1"/>
          </p:cNvSpPr>
          <p:nvPr>
            <p:ph type="sldNum" sz="quarter" idx="12"/>
          </p:nvPr>
        </p:nvSpPr>
        <p:spPr/>
        <p:txBody>
          <a:bodyPr/>
          <a:lstStyle>
            <a:lvl1pPr>
              <a:defRPr/>
            </a:lvl1pPr>
          </a:lstStyle>
          <a:p>
            <a:fld id="{7A30A246-9860-4213-8961-EDB790A10E74}" type="slidenum">
              <a:rPr lang="it-IT" altLang="it-IT"/>
              <a:pPr/>
              <a:t>‹N›</a:t>
            </a:fld>
            <a:endParaRPr lang="it-IT" altLang="it-IT"/>
          </a:p>
        </p:txBody>
      </p:sp>
    </p:spTree>
    <p:extLst>
      <p:ext uri="{BB962C8B-B14F-4D97-AF65-F5344CB8AC3E}">
        <p14:creationId xmlns:p14="http://schemas.microsoft.com/office/powerpoint/2010/main" val="215533761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F5782A04-915C-48CB-A7E1-46D8241F8C9A}"/>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37654FAD-7F9A-4672-950A-6217DC158CB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32CEF5E9-9509-4F2F-AB4A-8DB9073960BD}"/>
              </a:ext>
            </a:extLst>
          </p:cNvPr>
          <p:cNvSpPr>
            <a:spLocks noGrp="1"/>
          </p:cNvSpPr>
          <p:nvPr>
            <p:ph type="sldNum" sz="quarter" idx="12"/>
          </p:nvPr>
        </p:nvSpPr>
        <p:spPr/>
        <p:txBody>
          <a:bodyPr/>
          <a:lstStyle>
            <a:lvl1pPr>
              <a:defRPr/>
            </a:lvl1pPr>
          </a:lstStyle>
          <a:p>
            <a:fld id="{146F2976-DEF8-4D06-99D0-F697323D51DD}" type="slidenum">
              <a:rPr lang="it-IT" altLang="it-IT"/>
              <a:pPr/>
              <a:t>‹N›</a:t>
            </a:fld>
            <a:endParaRPr lang="it-IT" altLang="it-IT"/>
          </a:p>
        </p:txBody>
      </p:sp>
    </p:spTree>
    <p:extLst>
      <p:ext uri="{BB962C8B-B14F-4D97-AF65-F5344CB8AC3E}">
        <p14:creationId xmlns:p14="http://schemas.microsoft.com/office/powerpoint/2010/main" val="286374539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84A5DED-189B-4682-B266-BD8ED500F96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6399947-A83A-4097-B538-0CB659D59E2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ECBD73AD-EF89-4FB1-A758-2D711F9943C5}"/>
              </a:ext>
            </a:extLst>
          </p:cNvPr>
          <p:cNvSpPr>
            <a:spLocks noGrp="1"/>
          </p:cNvSpPr>
          <p:nvPr>
            <p:ph type="sldNum" sz="quarter" idx="12"/>
          </p:nvPr>
        </p:nvSpPr>
        <p:spPr/>
        <p:txBody>
          <a:bodyPr/>
          <a:lstStyle>
            <a:lvl1pPr>
              <a:defRPr/>
            </a:lvl1pPr>
          </a:lstStyle>
          <a:p>
            <a:fld id="{575EDFD4-637B-4C6A-A6C8-993E06B30C59}" type="slidenum">
              <a:rPr lang="it-IT" altLang="it-IT"/>
              <a:pPr/>
              <a:t>‹N›</a:t>
            </a:fld>
            <a:endParaRPr lang="it-IT" altLang="it-IT"/>
          </a:p>
        </p:txBody>
      </p:sp>
    </p:spTree>
    <p:extLst>
      <p:ext uri="{BB962C8B-B14F-4D97-AF65-F5344CB8AC3E}">
        <p14:creationId xmlns:p14="http://schemas.microsoft.com/office/powerpoint/2010/main" val="259983404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8D23FC3A-EE15-497A-841D-333B548A05F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A4A2CE15-E07A-48A9-ADE5-C324058FC0F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ECFA7B4F-D348-4B37-8EF1-18CA334A428D}"/>
              </a:ext>
            </a:extLst>
          </p:cNvPr>
          <p:cNvSpPr>
            <a:spLocks noGrp="1"/>
          </p:cNvSpPr>
          <p:nvPr>
            <p:ph type="sldNum" sz="quarter" idx="12"/>
          </p:nvPr>
        </p:nvSpPr>
        <p:spPr/>
        <p:txBody>
          <a:bodyPr/>
          <a:lstStyle>
            <a:lvl1pPr>
              <a:defRPr/>
            </a:lvl1pPr>
          </a:lstStyle>
          <a:p>
            <a:fld id="{FB06E783-9A17-4284-9DAD-70B912208AF2}" type="slidenum">
              <a:rPr lang="it-IT" altLang="it-IT"/>
              <a:pPr/>
              <a:t>‹N›</a:t>
            </a:fld>
            <a:endParaRPr lang="it-IT" altLang="it-IT"/>
          </a:p>
        </p:txBody>
      </p:sp>
    </p:spTree>
    <p:extLst>
      <p:ext uri="{BB962C8B-B14F-4D97-AF65-F5344CB8AC3E}">
        <p14:creationId xmlns:p14="http://schemas.microsoft.com/office/powerpoint/2010/main" val="1151113177"/>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B85DB7B5-CA0E-4D11-A920-99157DB56B73}"/>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F683FADB-27E4-42A3-B3AC-63F52A7C813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D9084DB8-1A5B-460E-A17B-807C7EA0A2C4}"/>
              </a:ext>
            </a:extLst>
          </p:cNvPr>
          <p:cNvSpPr>
            <a:spLocks noGrp="1"/>
          </p:cNvSpPr>
          <p:nvPr>
            <p:ph type="sldNum" sz="quarter" idx="12"/>
          </p:nvPr>
        </p:nvSpPr>
        <p:spPr/>
        <p:txBody>
          <a:bodyPr/>
          <a:lstStyle>
            <a:lvl1pPr>
              <a:defRPr/>
            </a:lvl1pPr>
          </a:lstStyle>
          <a:p>
            <a:fld id="{229CC92E-B74E-44DE-B636-03CDB7FE03AE}" type="slidenum">
              <a:rPr lang="it-IT" altLang="it-IT"/>
              <a:pPr/>
              <a:t>‹N›</a:t>
            </a:fld>
            <a:endParaRPr lang="it-IT" altLang="it-IT"/>
          </a:p>
        </p:txBody>
      </p:sp>
    </p:spTree>
    <p:extLst>
      <p:ext uri="{BB962C8B-B14F-4D97-AF65-F5344CB8AC3E}">
        <p14:creationId xmlns:p14="http://schemas.microsoft.com/office/powerpoint/2010/main" val="599353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6D55DF6-8C34-40AE-B78A-E200512643EB}"/>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303B871D-A434-46C0-BB7B-4A689119B6E0}"/>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407253252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2913EA3-7668-4666-850F-9C7067555EF0}"/>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99A3C37-B3E8-4D2F-A6A6-BA8AD45346B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96435C0-7CC2-4F36-914B-13F2BB1A66A3}"/>
              </a:ext>
            </a:extLst>
          </p:cNvPr>
          <p:cNvSpPr>
            <a:spLocks noGrp="1"/>
          </p:cNvSpPr>
          <p:nvPr>
            <p:ph type="sldNum" sz="quarter" idx="12"/>
          </p:nvPr>
        </p:nvSpPr>
        <p:spPr/>
        <p:txBody>
          <a:bodyPr/>
          <a:lstStyle>
            <a:lvl1pPr>
              <a:defRPr/>
            </a:lvl1pPr>
          </a:lstStyle>
          <a:p>
            <a:fld id="{2BA8BA4D-94F8-4AE0-91AA-5C0D6B0CF1B9}" type="slidenum">
              <a:rPr lang="it-IT" altLang="it-IT"/>
              <a:pPr/>
              <a:t>‹N›</a:t>
            </a:fld>
            <a:endParaRPr lang="it-IT" altLang="it-IT"/>
          </a:p>
        </p:txBody>
      </p:sp>
    </p:spTree>
    <p:extLst>
      <p:ext uri="{BB962C8B-B14F-4D97-AF65-F5344CB8AC3E}">
        <p14:creationId xmlns:p14="http://schemas.microsoft.com/office/powerpoint/2010/main" val="1120364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9A81E9AD-CB8F-4CB8-BDE6-EF23CAFDA7BB}"/>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9DABB386-FDB4-4CEC-B86B-056DC9E4825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9DC5DC90-A61C-4391-B579-D3F337F84052}"/>
              </a:ext>
            </a:extLst>
          </p:cNvPr>
          <p:cNvSpPr>
            <a:spLocks noGrp="1"/>
          </p:cNvSpPr>
          <p:nvPr>
            <p:ph type="sldNum" sz="quarter" idx="12"/>
          </p:nvPr>
        </p:nvSpPr>
        <p:spPr/>
        <p:txBody>
          <a:bodyPr/>
          <a:lstStyle>
            <a:lvl1pPr>
              <a:defRPr/>
            </a:lvl1pPr>
          </a:lstStyle>
          <a:p>
            <a:fld id="{F369B3C8-CB91-4CC8-A226-817D44CA1FD5}" type="slidenum">
              <a:rPr lang="it-IT" altLang="it-IT"/>
              <a:pPr/>
              <a:t>‹N›</a:t>
            </a:fld>
            <a:endParaRPr lang="it-IT" altLang="it-IT"/>
          </a:p>
        </p:txBody>
      </p:sp>
    </p:spTree>
    <p:extLst>
      <p:ext uri="{BB962C8B-B14F-4D97-AF65-F5344CB8AC3E}">
        <p14:creationId xmlns:p14="http://schemas.microsoft.com/office/powerpoint/2010/main" val="294264816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ADD78A5A-1226-469A-9CBA-8BF608499BD8}"/>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96FDB275-4F90-4A20-BC92-D9989946A80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F8A7F82B-EBD0-4BD8-90C4-E628646FE2EB}"/>
              </a:ext>
            </a:extLst>
          </p:cNvPr>
          <p:cNvSpPr>
            <a:spLocks noGrp="1"/>
          </p:cNvSpPr>
          <p:nvPr>
            <p:ph type="sldNum" sz="quarter" idx="12"/>
          </p:nvPr>
        </p:nvSpPr>
        <p:spPr/>
        <p:txBody>
          <a:bodyPr/>
          <a:lstStyle>
            <a:lvl1pPr>
              <a:defRPr/>
            </a:lvl1pPr>
          </a:lstStyle>
          <a:p>
            <a:fld id="{7312A53A-D4A9-43C9-BEBA-055780B9472E}" type="slidenum">
              <a:rPr lang="it-IT" altLang="it-IT"/>
              <a:pPr/>
              <a:t>‹N›</a:t>
            </a:fld>
            <a:endParaRPr lang="it-IT" altLang="it-IT"/>
          </a:p>
        </p:txBody>
      </p:sp>
    </p:spTree>
    <p:extLst>
      <p:ext uri="{BB962C8B-B14F-4D97-AF65-F5344CB8AC3E}">
        <p14:creationId xmlns:p14="http://schemas.microsoft.com/office/powerpoint/2010/main" val="3623492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F2DC120-FA8B-43E5-B5A0-450CA215748A}"/>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5" name="Rectangle 5">
            <a:extLst>
              <a:ext uri="{FF2B5EF4-FFF2-40B4-BE49-F238E27FC236}">
                <a16:creationId xmlns:a16="http://schemas.microsoft.com/office/drawing/2014/main" id="{9554691D-21C0-4927-BD24-1369DC20F696}"/>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6" name="Rectangle 6">
            <a:extLst>
              <a:ext uri="{FF2B5EF4-FFF2-40B4-BE49-F238E27FC236}">
                <a16:creationId xmlns:a16="http://schemas.microsoft.com/office/drawing/2014/main" id="{39B0E0DC-A98C-449C-A4CB-C9BEF84A7AFF}"/>
              </a:ext>
            </a:extLst>
          </p:cNvPr>
          <p:cNvSpPr>
            <a:spLocks noGrp="1" noChangeArrowheads="1"/>
          </p:cNvSpPr>
          <p:nvPr>
            <p:ph type="sldNum" sz="quarter" idx="12"/>
          </p:nvPr>
        </p:nvSpPr>
        <p:spPr/>
        <p:txBody>
          <a:bodyPr/>
          <a:lstStyle>
            <a:lvl1pPr>
              <a:defRPr sz="1800"/>
            </a:lvl1pPr>
          </a:lstStyle>
          <a:p>
            <a:fld id="{830A1EDA-A70E-48E3-A536-A94B265C1259}" type="slidenum">
              <a:rPr lang="it-IT" altLang="it-IT"/>
              <a:pPr/>
              <a:t>‹N›</a:t>
            </a:fld>
            <a:endParaRPr lang="it-IT" altLang="it-IT"/>
          </a:p>
        </p:txBody>
      </p:sp>
    </p:spTree>
    <p:extLst>
      <p:ext uri="{BB962C8B-B14F-4D97-AF65-F5344CB8AC3E}">
        <p14:creationId xmlns:p14="http://schemas.microsoft.com/office/powerpoint/2010/main" val="608173721"/>
      </p:ext>
    </p:extLst>
  </p:cSld>
  <p:clrMapOvr>
    <a:masterClrMapping/>
  </p:clrMapOvr>
  <p:transition>
    <p:wheel/>
    <p:sndAc>
      <p:stSnd>
        <p:snd r:embed="rId1" name="applause.wav"/>
      </p:stSnd>
    </p:sndAc>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6CD7850-1B27-40B1-A168-88737BECCA06}"/>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86B86A8-9A50-433A-AB04-BAA3D823063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43E0D17-72C3-4708-A25E-8AFAB3099E97}"/>
              </a:ext>
            </a:extLst>
          </p:cNvPr>
          <p:cNvSpPr>
            <a:spLocks noGrp="1"/>
          </p:cNvSpPr>
          <p:nvPr>
            <p:ph type="sldNum" sz="quarter" idx="12"/>
          </p:nvPr>
        </p:nvSpPr>
        <p:spPr/>
        <p:txBody>
          <a:bodyPr/>
          <a:lstStyle>
            <a:lvl1pPr>
              <a:defRPr/>
            </a:lvl1pPr>
          </a:lstStyle>
          <a:p>
            <a:fld id="{1767E9B7-3909-4FD2-B4BA-B5A5F2225801}" type="slidenum">
              <a:rPr lang="it-IT" altLang="it-IT"/>
              <a:pPr/>
              <a:t>‹N›</a:t>
            </a:fld>
            <a:endParaRPr lang="it-IT" altLang="it-IT"/>
          </a:p>
        </p:txBody>
      </p:sp>
    </p:spTree>
    <p:extLst>
      <p:ext uri="{BB962C8B-B14F-4D97-AF65-F5344CB8AC3E}">
        <p14:creationId xmlns:p14="http://schemas.microsoft.com/office/powerpoint/2010/main" val="371329030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11709221-939E-49A8-833C-422C36C1DC6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D378A75-0EFB-458E-BD23-01C2CE96D6C3}"/>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E3B4B1D-22CC-4955-BEFE-EBD4C1BAAD3E}"/>
              </a:ext>
            </a:extLst>
          </p:cNvPr>
          <p:cNvSpPr>
            <a:spLocks noGrp="1"/>
          </p:cNvSpPr>
          <p:nvPr>
            <p:ph type="sldNum" sz="quarter" idx="12"/>
          </p:nvPr>
        </p:nvSpPr>
        <p:spPr/>
        <p:txBody>
          <a:bodyPr/>
          <a:lstStyle>
            <a:lvl1pPr>
              <a:defRPr/>
            </a:lvl1pPr>
          </a:lstStyle>
          <a:p>
            <a:fld id="{3424C021-20CF-4E0D-8E31-392582E096A2}" type="slidenum">
              <a:rPr lang="it-IT" altLang="it-IT"/>
              <a:pPr/>
              <a:t>‹N›</a:t>
            </a:fld>
            <a:endParaRPr lang="it-IT" altLang="it-IT"/>
          </a:p>
        </p:txBody>
      </p:sp>
    </p:spTree>
    <p:extLst>
      <p:ext uri="{BB962C8B-B14F-4D97-AF65-F5344CB8AC3E}">
        <p14:creationId xmlns:p14="http://schemas.microsoft.com/office/powerpoint/2010/main" val="427112665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9EEC23F2-126E-44F3-B17D-61E0140B82FA}"/>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922D4928-D72A-4667-9D39-2631E8707AB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06677452-5BDF-44C9-A907-E5797243FC3A}"/>
              </a:ext>
            </a:extLst>
          </p:cNvPr>
          <p:cNvSpPr>
            <a:spLocks noGrp="1"/>
          </p:cNvSpPr>
          <p:nvPr>
            <p:ph type="sldNum" sz="quarter" idx="12"/>
          </p:nvPr>
        </p:nvSpPr>
        <p:spPr/>
        <p:txBody>
          <a:bodyPr/>
          <a:lstStyle>
            <a:lvl1pPr>
              <a:defRPr/>
            </a:lvl1pPr>
          </a:lstStyle>
          <a:p>
            <a:fld id="{A4E7D1B0-CAF2-4762-A1B6-E6698ABACBFA}" type="slidenum">
              <a:rPr lang="it-IT" altLang="it-IT"/>
              <a:pPr/>
              <a:t>‹N›</a:t>
            </a:fld>
            <a:endParaRPr lang="it-IT" altLang="it-IT"/>
          </a:p>
        </p:txBody>
      </p:sp>
    </p:spTree>
    <p:extLst>
      <p:ext uri="{BB962C8B-B14F-4D97-AF65-F5344CB8AC3E}">
        <p14:creationId xmlns:p14="http://schemas.microsoft.com/office/powerpoint/2010/main" val="427299214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9218CD6-62C0-4A5F-90F7-302243F619A7}"/>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6F72FBCB-FBCD-4D1A-8CB2-C7DA0251FC90}"/>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81546016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A6C5674-E60B-48DA-90F9-279F0570EA9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FF222629-58FC-4E35-8C70-671F72D026F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131A170-99D4-4263-A7FD-F4B524130849}"/>
              </a:ext>
            </a:extLst>
          </p:cNvPr>
          <p:cNvSpPr>
            <a:spLocks noGrp="1"/>
          </p:cNvSpPr>
          <p:nvPr>
            <p:ph type="sldNum" sz="quarter" idx="12"/>
          </p:nvPr>
        </p:nvSpPr>
        <p:spPr/>
        <p:txBody>
          <a:bodyPr/>
          <a:lstStyle>
            <a:lvl1pPr>
              <a:defRPr/>
            </a:lvl1pPr>
          </a:lstStyle>
          <a:p>
            <a:fld id="{F6001745-6E15-4616-BF08-4459205AD86C}" type="slidenum">
              <a:rPr lang="it-IT" altLang="it-IT"/>
              <a:pPr/>
              <a:t>‹N›</a:t>
            </a:fld>
            <a:endParaRPr lang="it-IT" altLang="it-IT"/>
          </a:p>
        </p:txBody>
      </p:sp>
    </p:spTree>
    <p:extLst>
      <p:ext uri="{BB962C8B-B14F-4D97-AF65-F5344CB8AC3E}">
        <p14:creationId xmlns:p14="http://schemas.microsoft.com/office/powerpoint/2010/main" val="178502251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0FA268C2-8424-401B-AA7C-D1DB6C09C3AC}"/>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729A6913-C7DA-432A-A62C-8CC1BEC7200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2F622BE8-D603-42E6-97F6-1735CD259A47}"/>
              </a:ext>
            </a:extLst>
          </p:cNvPr>
          <p:cNvSpPr>
            <a:spLocks noGrp="1"/>
          </p:cNvSpPr>
          <p:nvPr>
            <p:ph type="sldNum" sz="quarter" idx="12"/>
          </p:nvPr>
        </p:nvSpPr>
        <p:spPr/>
        <p:txBody>
          <a:bodyPr/>
          <a:lstStyle>
            <a:lvl1pPr>
              <a:defRPr/>
            </a:lvl1pPr>
          </a:lstStyle>
          <a:p>
            <a:fld id="{9B1C51F6-90DD-4063-92DE-D711BF16C6F7}" type="slidenum">
              <a:rPr lang="it-IT" altLang="it-IT"/>
              <a:pPr/>
              <a:t>‹N›</a:t>
            </a:fld>
            <a:endParaRPr lang="it-IT" altLang="it-IT"/>
          </a:p>
        </p:txBody>
      </p:sp>
    </p:spTree>
    <p:extLst>
      <p:ext uri="{BB962C8B-B14F-4D97-AF65-F5344CB8AC3E}">
        <p14:creationId xmlns:p14="http://schemas.microsoft.com/office/powerpoint/2010/main" val="174594861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57AE09B2-3837-4C0C-8778-35BD35544FC1}"/>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172C7FCF-8A33-47AF-9CFA-31853E9982D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1A53F70B-70AC-4BA6-BF8A-3F282CCFDCB8}"/>
              </a:ext>
            </a:extLst>
          </p:cNvPr>
          <p:cNvSpPr>
            <a:spLocks noGrp="1"/>
          </p:cNvSpPr>
          <p:nvPr>
            <p:ph type="sldNum" sz="quarter" idx="12"/>
          </p:nvPr>
        </p:nvSpPr>
        <p:spPr/>
        <p:txBody>
          <a:bodyPr/>
          <a:lstStyle>
            <a:lvl1pPr>
              <a:defRPr/>
            </a:lvl1pPr>
          </a:lstStyle>
          <a:p>
            <a:fld id="{F6072264-4370-421A-B21B-6103E314829C}" type="slidenum">
              <a:rPr lang="it-IT" altLang="it-IT"/>
              <a:pPr/>
              <a:t>‹N›</a:t>
            </a:fld>
            <a:endParaRPr lang="it-IT" altLang="it-IT"/>
          </a:p>
        </p:txBody>
      </p:sp>
    </p:spTree>
    <p:extLst>
      <p:ext uri="{BB962C8B-B14F-4D97-AF65-F5344CB8AC3E}">
        <p14:creationId xmlns:p14="http://schemas.microsoft.com/office/powerpoint/2010/main" val="197858340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C78EAF5-DB96-4135-8D89-75216076FF5B}"/>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5A2B65F-1824-4FEF-B575-ABF5084078F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C37D381E-6BB3-4F6A-B614-3ADC3A6DB587}"/>
              </a:ext>
            </a:extLst>
          </p:cNvPr>
          <p:cNvSpPr>
            <a:spLocks noGrp="1"/>
          </p:cNvSpPr>
          <p:nvPr>
            <p:ph type="sldNum" sz="quarter" idx="12"/>
          </p:nvPr>
        </p:nvSpPr>
        <p:spPr/>
        <p:txBody>
          <a:bodyPr/>
          <a:lstStyle>
            <a:lvl1pPr>
              <a:defRPr/>
            </a:lvl1pPr>
          </a:lstStyle>
          <a:p>
            <a:fld id="{D15A95D5-CD07-4ABD-A849-8CF95A914D4A}" type="slidenum">
              <a:rPr lang="it-IT" altLang="it-IT"/>
              <a:pPr/>
              <a:t>‹N›</a:t>
            </a:fld>
            <a:endParaRPr lang="it-IT" altLang="it-IT"/>
          </a:p>
        </p:txBody>
      </p:sp>
    </p:spTree>
    <p:extLst>
      <p:ext uri="{BB962C8B-B14F-4D97-AF65-F5344CB8AC3E}">
        <p14:creationId xmlns:p14="http://schemas.microsoft.com/office/powerpoint/2010/main" val="74410436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2BAC6887-8EE4-4240-B71A-D086442C322C}"/>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EC272776-6BB3-4A15-987F-32C9193F754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94DF943-3CA8-439E-A0E5-70F6A0D2B5A5}"/>
              </a:ext>
            </a:extLst>
          </p:cNvPr>
          <p:cNvSpPr>
            <a:spLocks noGrp="1"/>
          </p:cNvSpPr>
          <p:nvPr>
            <p:ph type="sldNum" sz="quarter" idx="12"/>
          </p:nvPr>
        </p:nvSpPr>
        <p:spPr/>
        <p:txBody>
          <a:bodyPr/>
          <a:lstStyle>
            <a:lvl1pPr>
              <a:defRPr/>
            </a:lvl1pPr>
          </a:lstStyle>
          <a:p>
            <a:fld id="{79EAEF09-4979-4C1A-8CAF-1C9A88FE6D94}" type="slidenum">
              <a:rPr lang="it-IT" altLang="it-IT"/>
              <a:pPr/>
              <a:t>‹N›</a:t>
            </a:fld>
            <a:endParaRPr lang="it-IT" altLang="it-IT"/>
          </a:p>
        </p:txBody>
      </p:sp>
    </p:spTree>
    <p:extLst>
      <p:ext uri="{BB962C8B-B14F-4D97-AF65-F5344CB8AC3E}">
        <p14:creationId xmlns:p14="http://schemas.microsoft.com/office/powerpoint/2010/main" val="275950100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10D15FAC-0277-4A78-9814-E4945FA8D95F}"/>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2EB4C657-9FAF-4D9D-995D-34FD6ADF7EE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F4F7AD3C-0426-45CD-B52E-4F37DD7F047D}"/>
              </a:ext>
            </a:extLst>
          </p:cNvPr>
          <p:cNvSpPr>
            <a:spLocks noGrp="1"/>
          </p:cNvSpPr>
          <p:nvPr>
            <p:ph type="sldNum" sz="quarter" idx="12"/>
          </p:nvPr>
        </p:nvSpPr>
        <p:spPr/>
        <p:txBody>
          <a:bodyPr/>
          <a:lstStyle>
            <a:lvl1pPr>
              <a:defRPr/>
            </a:lvl1pPr>
          </a:lstStyle>
          <a:p>
            <a:fld id="{C6E81768-E0C1-431C-AFEB-C695DFF273E2}" type="slidenum">
              <a:rPr lang="it-IT" altLang="it-IT"/>
              <a:pPr/>
              <a:t>‹N›</a:t>
            </a:fld>
            <a:endParaRPr lang="it-IT" altLang="it-IT"/>
          </a:p>
        </p:txBody>
      </p:sp>
    </p:spTree>
    <p:extLst>
      <p:ext uri="{BB962C8B-B14F-4D97-AF65-F5344CB8AC3E}">
        <p14:creationId xmlns:p14="http://schemas.microsoft.com/office/powerpoint/2010/main" val="3345244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B7A9B247-7B03-42CE-96F5-4B48F41B0683}"/>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5" name="Rectangle 5">
            <a:extLst>
              <a:ext uri="{FF2B5EF4-FFF2-40B4-BE49-F238E27FC236}">
                <a16:creationId xmlns:a16="http://schemas.microsoft.com/office/drawing/2014/main" id="{A2CF717C-A76B-466E-A2DE-31B32CE6ADFE}"/>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6" name="Rectangle 6">
            <a:extLst>
              <a:ext uri="{FF2B5EF4-FFF2-40B4-BE49-F238E27FC236}">
                <a16:creationId xmlns:a16="http://schemas.microsoft.com/office/drawing/2014/main" id="{71BD3158-8E97-4457-952D-9B1324D832D4}"/>
              </a:ext>
            </a:extLst>
          </p:cNvPr>
          <p:cNvSpPr>
            <a:spLocks noGrp="1" noChangeArrowheads="1"/>
          </p:cNvSpPr>
          <p:nvPr>
            <p:ph type="sldNum" sz="quarter" idx="12"/>
          </p:nvPr>
        </p:nvSpPr>
        <p:spPr/>
        <p:txBody>
          <a:bodyPr/>
          <a:lstStyle>
            <a:lvl1pPr>
              <a:defRPr sz="1800"/>
            </a:lvl1pPr>
          </a:lstStyle>
          <a:p>
            <a:fld id="{B1B5E3B1-761C-41B0-8FE8-3369D7BA1CB4}" type="slidenum">
              <a:rPr lang="it-IT" altLang="it-IT"/>
              <a:pPr/>
              <a:t>‹N›</a:t>
            </a:fld>
            <a:endParaRPr lang="it-IT" altLang="it-IT"/>
          </a:p>
        </p:txBody>
      </p:sp>
    </p:spTree>
    <p:extLst>
      <p:ext uri="{BB962C8B-B14F-4D97-AF65-F5344CB8AC3E}">
        <p14:creationId xmlns:p14="http://schemas.microsoft.com/office/powerpoint/2010/main" val="4099955545"/>
      </p:ext>
    </p:extLst>
  </p:cSld>
  <p:clrMapOvr>
    <a:masterClrMapping/>
  </p:clrMapOvr>
  <p:transition>
    <p:wheel/>
    <p:sndAc>
      <p:stSnd>
        <p:snd r:embed="rId1" name="applause.wav"/>
      </p:stSnd>
    </p:sndAc>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391FCD-5AE2-4C2A-A0D6-055E18FC05B4}"/>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CF0A0D4D-72B7-4AF7-B6A9-67292E0207A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72721274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567AE0D-9AC6-42F3-BA5B-FEBC68438B8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518C5E3-4E42-446D-8872-304FF09BDE2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FD2D68E-38A9-483F-8A34-0CDB3CF01A38}"/>
              </a:ext>
            </a:extLst>
          </p:cNvPr>
          <p:cNvSpPr>
            <a:spLocks noGrp="1"/>
          </p:cNvSpPr>
          <p:nvPr>
            <p:ph type="sldNum" sz="quarter" idx="12"/>
          </p:nvPr>
        </p:nvSpPr>
        <p:spPr/>
        <p:txBody>
          <a:bodyPr/>
          <a:lstStyle>
            <a:lvl1pPr>
              <a:defRPr/>
            </a:lvl1pPr>
          </a:lstStyle>
          <a:p>
            <a:fld id="{5475D5BB-154C-4EF9-9CD2-94F12667B5B9}" type="slidenum">
              <a:rPr lang="it-IT" altLang="it-IT"/>
              <a:pPr/>
              <a:t>‹N›</a:t>
            </a:fld>
            <a:endParaRPr lang="it-IT" altLang="it-IT"/>
          </a:p>
        </p:txBody>
      </p:sp>
    </p:spTree>
    <p:extLst>
      <p:ext uri="{BB962C8B-B14F-4D97-AF65-F5344CB8AC3E}">
        <p14:creationId xmlns:p14="http://schemas.microsoft.com/office/powerpoint/2010/main" val="170260484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8FF5E925-92C4-44A9-BC2C-9731AEEA9C85}"/>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2EBF8076-C6DD-44A7-A842-98490E350BD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3B032B72-ABB1-4F52-9A0E-23ECD0445CD0}"/>
              </a:ext>
            </a:extLst>
          </p:cNvPr>
          <p:cNvSpPr>
            <a:spLocks noGrp="1"/>
          </p:cNvSpPr>
          <p:nvPr>
            <p:ph type="sldNum" sz="quarter" idx="12"/>
          </p:nvPr>
        </p:nvSpPr>
        <p:spPr/>
        <p:txBody>
          <a:bodyPr/>
          <a:lstStyle>
            <a:lvl1pPr>
              <a:defRPr/>
            </a:lvl1pPr>
          </a:lstStyle>
          <a:p>
            <a:fld id="{1CF639D5-21A7-4922-A598-429466F8DB34}" type="slidenum">
              <a:rPr lang="it-IT" altLang="it-IT"/>
              <a:pPr/>
              <a:t>‹N›</a:t>
            </a:fld>
            <a:endParaRPr lang="it-IT" altLang="it-IT"/>
          </a:p>
        </p:txBody>
      </p:sp>
    </p:spTree>
    <p:extLst>
      <p:ext uri="{BB962C8B-B14F-4D97-AF65-F5344CB8AC3E}">
        <p14:creationId xmlns:p14="http://schemas.microsoft.com/office/powerpoint/2010/main" val="395326147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CB5E4CE7-4E51-4E9D-B325-8D340339D207}"/>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356AD22A-7FA8-4C79-82E0-AA23ADBCBF2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4B1196D5-BA2B-499B-A4EF-C1728847A185}"/>
              </a:ext>
            </a:extLst>
          </p:cNvPr>
          <p:cNvSpPr>
            <a:spLocks noGrp="1"/>
          </p:cNvSpPr>
          <p:nvPr>
            <p:ph type="sldNum" sz="quarter" idx="12"/>
          </p:nvPr>
        </p:nvSpPr>
        <p:spPr/>
        <p:txBody>
          <a:bodyPr/>
          <a:lstStyle>
            <a:lvl1pPr>
              <a:defRPr/>
            </a:lvl1pPr>
          </a:lstStyle>
          <a:p>
            <a:fld id="{58B4032A-5510-40AA-B0A8-B5CAF50F3D42}" type="slidenum">
              <a:rPr lang="it-IT" altLang="it-IT"/>
              <a:pPr/>
              <a:t>‹N›</a:t>
            </a:fld>
            <a:endParaRPr lang="it-IT" altLang="it-IT"/>
          </a:p>
        </p:txBody>
      </p:sp>
    </p:spTree>
    <p:extLst>
      <p:ext uri="{BB962C8B-B14F-4D97-AF65-F5344CB8AC3E}">
        <p14:creationId xmlns:p14="http://schemas.microsoft.com/office/powerpoint/2010/main" val="138925286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90C609C-A5EF-414E-9F88-AD8DBD8E60A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57733F8-326B-488A-890B-1779FF2470E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777049F-2BC1-48E9-B076-3B3714C5180B}"/>
              </a:ext>
            </a:extLst>
          </p:cNvPr>
          <p:cNvSpPr>
            <a:spLocks noGrp="1"/>
          </p:cNvSpPr>
          <p:nvPr>
            <p:ph type="sldNum" sz="quarter" idx="12"/>
          </p:nvPr>
        </p:nvSpPr>
        <p:spPr/>
        <p:txBody>
          <a:bodyPr/>
          <a:lstStyle>
            <a:lvl1pPr>
              <a:defRPr/>
            </a:lvl1pPr>
          </a:lstStyle>
          <a:p>
            <a:fld id="{E9F43CCA-3AA1-4D66-8EB5-638C3E121198}" type="slidenum">
              <a:rPr lang="it-IT" altLang="it-IT"/>
              <a:pPr/>
              <a:t>‹N›</a:t>
            </a:fld>
            <a:endParaRPr lang="it-IT" altLang="it-IT"/>
          </a:p>
        </p:txBody>
      </p:sp>
    </p:spTree>
    <p:extLst>
      <p:ext uri="{BB962C8B-B14F-4D97-AF65-F5344CB8AC3E}">
        <p14:creationId xmlns:p14="http://schemas.microsoft.com/office/powerpoint/2010/main" val="349036846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5657864-35B2-4B80-A8E2-3B0FC8D0F6F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BBEC0EF-B535-4D8E-877B-186358A4909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AD984F9-5448-4A90-B0BF-6784E4D84AEB}"/>
              </a:ext>
            </a:extLst>
          </p:cNvPr>
          <p:cNvSpPr>
            <a:spLocks noGrp="1"/>
          </p:cNvSpPr>
          <p:nvPr>
            <p:ph type="sldNum" sz="quarter" idx="12"/>
          </p:nvPr>
        </p:nvSpPr>
        <p:spPr/>
        <p:txBody>
          <a:bodyPr/>
          <a:lstStyle>
            <a:lvl1pPr>
              <a:defRPr/>
            </a:lvl1pPr>
          </a:lstStyle>
          <a:p>
            <a:fld id="{70792CAA-D58F-4E1D-A1B3-EB611C87F6DE}" type="slidenum">
              <a:rPr lang="it-IT" altLang="it-IT"/>
              <a:pPr/>
              <a:t>‹N›</a:t>
            </a:fld>
            <a:endParaRPr lang="it-IT" altLang="it-IT"/>
          </a:p>
        </p:txBody>
      </p:sp>
    </p:spTree>
    <p:extLst>
      <p:ext uri="{BB962C8B-B14F-4D97-AF65-F5344CB8AC3E}">
        <p14:creationId xmlns:p14="http://schemas.microsoft.com/office/powerpoint/2010/main" val="130314385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0AB5FC29-199B-45D1-B12B-01BFA58A0D21}"/>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EEB4F515-61BE-48C2-A337-8318BFB82B2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3E7695A2-00F7-459F-9858-1E7E2DEDA89D}"/>
              </a:ext>
            </a:extLst>
          </p:cNvPr>
          <p:cNvSpPr>
            <a:spLocks noGrp="1"/>
          </p:cNvSpPr>
          <p:nvPr>
            <p:ph type="sldNum" sz="quarter" idx="12"/>
          </p:nvPr>
        </p:nvSpPr>
        <p:spPr/>
        <p:txBody>
          <a:bodyPr/>
          <a:lstStyle>
            <a:lvl1pPr>
              <a:defRPr/>
            </a:lvl1pPr>
          </a:lstStyle>
          <a:p>
            <a:fld id="{1FC60B76-3766-4B37-816B-840C26C45C5A}" type="slidenum">
              <a:rPr lang="it-IT" altLang="it-IT"/>
              <a:pPr/>
              <a:t>‹N›</a:t>
            </a:fld>
            <a:endParaRPr lang="it-IT" altLang="it-IT"/>
          </a:p>
        </p:txBody>
      </p:sp>
    </p:spTree>
    <p:extLst>
      <p:ext uri="{BB962C8B-B14F-4D97-AF65-F5344CB8AC3E}">
        <p14:creationId xmlns:p14="http://schemas.microsoft.com/office/powerpoint/2010/main" val="22058693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BE2115C-0B9C-4D18-9944-D714CF4C5FC1}"/>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37A91CF3-A255-4D85-AF72-7C4090939D2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51499250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E2084BC-CBBD-4755-AE4F-E8125D166EB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30D3CFA-07E7-49DA-AAEF-ED7FF399713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86E8FFF-79CB-4624-8C4C-0FB7BBF5CDFF}"/>
              </a:ext>
            </a:extLst>
          </p:cNvPr>
          <p:cNvSpPr>
            <a:spLocks noGrp="1"/>
          </p:cNvSpPr>
          <p:nvPr>
            <p:ph type="sldNum" sz="quarter" idx="12"/>
          </p:nvPr>
        </p:nvSpPr>
        <p:spPr/>
        <p:txBody>
          <a:bodyPr/>
          <a:lstStyle>
            <a:lvl1pPr>
              <a:defRPr/>
            </a:lvl1pPr>
          </a:lstStyle>
          <a:p>
            <a:fld id="{4E5189F4-BE18-4162-85C1-77BAEA49F809}" type="slidenum">
              <a:rPr lang="it-IT" altLang="it-IT"/>
              <a:pPr/>
              <a:t>‹N›</a:t>
            </a:fld>
            <a:endParaRPr lang="it-IT" altLang="it-IT"/>
          </a:p>
        </p:txBody>
      </p:sp>
    </p:spTree>
    <p:extLst>
      <p:ext uri="{BB962C8B-B14F-4D97-AF65-F5344CB8AC3E}">
        <p14:creationId xmlns:p14="http://schemas.microsoft.com/office/powerpoint/2010/main" val="292905138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E12CB93E-CA0C-4CBE-80FC-8835F227492E}"/>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0E8E0653-0CEA-4D5D-BE0F-BFF1A50F6E7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61F384CC-B553-46F1-8FD1-1ADB64E3FBE4}"/>
              </a:ext>
            </a:extLst>
          </p:cNvPr>
          <p:cNvSpPr>
            <a:spLocks noGrp="1"/>
          </p:cNvSpPr>
          <p:nvPr>
            <p:ph type="sldNum" sz="quarter" idx="12"/>
          </p:nvPr>
        </p:nvSpPr>
        <p:spPr/>
        <p:txBody>
          <a:bodyPr/>
          <a:lstStyle>
            <a:lvl1pPr>
              <a:defRPr/>
            </a:lvl1pPr>
          </a:lstStyle>
          <a:p>
            <a:fld id="{4FCC35F9-0C15-4503-B71A-C86820310184}" type="slidenum">
              <a:rPr lang="it-IT" altLang="it-IT"/>
              <a:pPr/>
              <a:t>‹N›</a:t>
            </a:fld>
            <a:endParaRPr lang="it-IT" altLang="it-IT"/>
          </a:p>
        </p:txBody>
      </p:sp>
    </p:spTree>
    <p:extLst>
      <p:ext uri="{BB962C8B-B14F-4D97-AF65-F5344CB8AC3E}">
        <p14:creationId xmlns:p14="http://schemas.microsoft.com/office/powerpoint/2010/main" val="136808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42054B95-D3B9-4E7B-B84F-551224E8EE7C}"/>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6" name="Rectangle 5">
            <a:extLst>
              <a:ext uri="{FF2B5EF4-FFF2-40B4-BE49-F238E27FC236}">
                <a16:creationId xmlns:a16="http://schemas.microsoft.com/office/drawing/2014/main" id="{D6BCD769-8D62-48AE-B8CF-7900560EB4ED}"/>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7" name="Rectangle 6">
            <a:extLst>
              <a:ext uri="{FF2B5EF4-FFF2-40B4-BE49-F238E27FC236}">
                <a16:creationId xmlns:a16="http://schemas.microsoft.com/office/drawing/2014/main" id="{91E14440-D0C4-4654-BD06-06DEFDE26EF6}"/>
              </a:ext>
            </a:extLst>
          </p:cNvPr>
          <p:cNvSpPr>
            <a:spLocks noGrp="1" noChangeArrowheads="1"/>
          </p:cNvSpPr>
          <p:nvPr>
            <p:ph type="sldNum" sz="quarter" idx="12"/>
          </p:nvPr>
        </p:nvSpPr>
        <p:spPr/>
        <p:txBody>
          <a:bodyPr/>
          <a:lstStyle>
            <a:lvl1pPr>
              <a:defRPr sz="1800"/>
            </a:lvl1pPr>
          </a:lstStyle>
          <a:p>
            <a:fld id="{6BA84A9E-DDFC-474A-A998-194E3DBA1FF6}" type="slidenum">
              <a:rPr lang="it-IT" altLang="it-IT"/>
              <a:pPr/>
              <a:t>‹N›</a:t>
            </a:fld>
            <a:endParaRPr lang="it-IT" altLang="it-IT"/>
          </a:p>
        </p:txBody>
      </p:sp>
    </p:spTree>
    <p:extLst>
      <p:ext uri="{BB962C8B-B14F-4D97-AF65-F5344CB8AC3E}">
        <p14:creationId xmlns:p14="http://schemas.microsoft.com/office/powerpoint/2010/main" val="3894136231"/>
      </p:ext>
    </p:extLst>
  </p:cSld>
  <p:clrMapOvr>
    <a:masterClrMapping/>
  </p:clrMapOvr>
  <p:transition>
    <p:wheel/>
    <p:sndAc>
      <p:stSnd>
        <p:snd r:embed="rId1" name="applause.wav"/>
      </p:stSnd>
    </p:sndAc>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7DDBDAE0-B9A3-425F-A9EA-61EC14D620FB}"/>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3E89BE00-31C9-47D4-A084-15CDF98BD9A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F021A15B-E2E0-43DB-AA32-095A94BF019B}"/>
              </a:ext>
            </a:extLst>
          </p:cNvPr>
          <p:cNvSpPr>
            <a:spLocks noGrp="1"/>
          </p:cNvSpPr>
          <p:nvPr>
            <p:ph type="sldNum" sz="quarter" idx="12"/>
          </p:nvPr>
        </p:nvSpPr>
        <p:spPr/>
        <p:txBody>
          <a:bodyPr/>
          <a:lstStyle>
            <a:lvl1pPr>
              <a:defRPr/>
            </a:lvl1pPr>
          </a:lstStyle>
          <a:p>
            <a:fld id="{568396B6-B851-4759-8DB5-A4AABCD32D68}" type="slidenum">
              <a:rPr lang="it-IT" altLang="it-IT"/>
              <a:pPr/>
              <a:t>‹N›</a:t>
            </a:fld>
            <a:endParaRPr lang="it-IT" altLang="it-IT"/>
          </a:p>
        </p:txBody>
      </p:sp>
    </p:spTree>
    <p:extLst>
      <p:ext uri="{BB962C8B-B14F-4D97-AF65-F5344CB8AC3E}">
        <p14:creationId xmlns:p14="http://schemas.microsoft.com/office/powerpoint/2010/main" val="729803210"/>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22481526-BE5B-4B7F-9BC7-B591AB985BA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EC4286F-F0E5-49D7-B70B-BFDAA6E4779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FDAFE442-3894-45C2-AD61-16C2059334B5}"/>
              </a:ext>
            </a:extLst>
          </p:cNvPr>
          <p:cNvSpPr>
            <a:spLocks noGrp="1"/>
          </p:cNvSpPr>
          <p:nvPr>
            <p:ph type="sldNum" sz="quarter" idx="12"/>
          </p:nvPr>
        </p:nvSpPr>
        <p:spPr/>
        <p:txBody>
          <a:bodyPr/>
          <a:lstStyle>
            <a:lvl1pPr>
              <a:defRPr/>
            </a:lvl1pPr>
          </a:lstStyle>
          <a:p>
            <a:fld id="{0C8DD259-9FA0-4CC1-8771-F70A7A3E140B}" type="slidenum">
              <a:rPr lang="it-IT" altLang="it-IT"/>
              <a:pPr/>
              <a:t>‹N›</a:t>
            </a:fld>
            <a:endParaRPr lang="it-IT" altLang="it-IT"/>
          </a:p>
        </p:txBody>
      </p:sp>
    </p:spTree>
    <p:extLst>
      <p:ext uri="{BB962C8B-B14F-4D97-AF65-F5344CB8AC3E}">
        <p14:creationId xmlns:p14="http://schemas.microsoft.com/office/powerpoint/2010/main" val="101584237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F3FF15E-FFAB-46A9-8494-98CF8B991C68}"/>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DC456B9-55D2-46C9-99F1-B39DB1C3466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E33FDB0-FB95-4E9A-BB92-7121B714E888}"/>
              </a:ext>
            </a:extLst>
          </p:cNvPr>
          <p:cNvSpPr>
            <a:spLocks noGrp="1"/>
          </p:cNvSpPr>
          <p:nvPr>
            <p:ph type="sldNum" sz="quarter" idx="12"/>
          </p:nvPr>
        </p:nvSpPr>
        <p:spPr/>
        <p:txBody>
          <a:bodyPr/>
          <a:lstStyle>
            <a:lvl1pPr>
              <a:defRPr/>
            </a:lvl1pPr>
          </a:lstStyle>
          <a:p>
            <a:fld id="{C44057F2-889F-4083-B523-10F64523EFA9}" type="slidenum">
              <a:rPr lang="it-IT" altLang="it-IT"/>
              <a:pPr/>
              <a:t>‹N›</a:t>
            </a:fld>
            <a:endParaRPr lang="it-IT" altLang="it-IT"/>
          </a:p>
        </p:txBody>
      </p:sp>
    </p:spTree>
    <p:extLst>
      <p:ext uri="{BB962C8B-B14F-4D97-AF65-F5344CB8AC3E}">
        <p14:creationId xmlns:p14="http://schemas.microsoft.com/office/powerpoint/2010/main" val="194361652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F094F673-35FE-475F-9F85-644A30628A40}"/>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AF272DF6-915B-47F9-9691-15F1452CB14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3E5ED83A-9A8F-4622-9ADD-64157C3F9AB1}"/>
              </a:ext>
            </a:extLst>
          </p:cNvPr>
          <p:cNvSpPr>
            <a:spLocks noGrp="1"/>
          </p:cNvSpPr>
          <p:nvPr>
            <p:ph type="sldNum" sz="quarter" idx="12"/>
          </p:nvPr>
        </p:nvSpPr>
        <p:spPr/>
        <p:txBody>
          <a:bodyPr/>
          <a:lstStyle>
            <a:lvl1pPr>
              <a:defRPr/>
            </a:lvl1pPr>
          </a:lstStyle>
          <a:p>
            <a:fld id="{C9E8B37C-C884-48C7-9B6D-FC0C71C94D7B}" type="slidenum">
              <a:rPr lang="it-IT" altLang="it-IT"/>
              <a:pPr/>
              <a:t>‹N›</a:t>
            </a:fld>
            <a:endParaRPr lang="it-IT" altLang="it-IT"/>
          </a:p>
        </p:txBody>
      </p:sp>
    </p:spTree>
    <p:extLst>
      <p:ext uri="{BB962C8B-B14F-4D97-AF65-F5344CB8AC3E}">
        <p14:creationId xmlns:p14="http://schemas.microsoft.com/office/powerpoint/2010/main" val="153331651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596489E-1B57-436E-BF2D-056EAA2F50C2}"/>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05F570F1-2300-4DD0-80A4-B0B7B1D4A70C}"/>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30557661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02C34F95-C918-4022-AC97-72138FF2DEE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8B8ECCB-B1CD-4ED3-8404-62B8C9FDC97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FCA7B6D-2C56-4934-9162-EAC1F21DD5AE}"/>
              </a:ext>
            </a:extLst>
          </p:cNvPr>
          <p:cNvSpPr>
            <a:spLocks noGrp="1"/>
          </p:cNvSpPr>
          <p:nvPr>
            <p:ph type="sldNum" sz="quarter" idx="12"/>
          </p:nvPr>
        </p:nvSpPr>
        <p:spPr/>
        <p:txBody>
          <a:bodyPr/>
          <a:lstStyle>
            <a:lvl1pPr>
              <a:defRPr/>
            </a:lvl1pPr>
          </a:lstStyle>
          <a:p>
            <a:fld id="{C433B890-6B45-4B89-A4B5-89B32CD4A39E}" type="slidenum">
              <a:rPr lang="it-IT" altLang="it-IT"/>
              <a:pPr/>
              <a:t>‹N›</a:t>
            </a:fld>
            <a:endParaRPr lang="it-IT" altLang="it-IT"/>
          </a:p>
        </p:txBody>
      </p:sp>
    </p:spTree>
    <p:extLst>
      <p:ext uri="{BB962C8B-B14F-4D97-AF65-F5344CB8AC3E}">
        <p14:creationId xmlns:p14="http://schemas.microsoft.com/office/powerpoint/2010/main" val="89730260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971ED547-7414-44F7-B685-92472736600D}"/>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E406E20A-567F-4C68-91E2-DEED87C036D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6D79F128-D08F-4BA9-8F52-CFEDAE0967B1}"/>
              </a:ext>
            </a:extLst>
          </p:cNvPr>
          <p:cNvSpPr>
            <a:spLocks noGrp="1"/>
          </p:cNvSpPr>
          <p:nvPr>
            <p:ph type="sldNum" sz="quarter" idx="12"/>
          </p:nvPr>
        </p:nvSpPr>
        <p:spPr/>
        <p:txBody>
          <a:bodyPr/>
          <a:lstStyle>
            <a:lvl1pPr>
              <a:defRPr/>
            </a:lvl1pPr>
          </a:lstStyle>
          <a:p>
            <a:fld id="{F6F0C894-2FB1-442F-8C24-D1E7100499A6}" type="slidenum">
              <a:rPr lang="it-IT" altLang="it-IT"/>
              <a:pPr/>
              <a:t>‹N›</a:t>
            </a:fld>
            <a:endParaRPr lang="it-IT" altLang="it-IT"/>
          </a:p>
        </p:txBody>
      </p:sp>
    </p:spTree>
    <p:extLst>
      <p:ext uri="{BB962C8B-B14F-4D97-AF65-F5344CB8AC3E}">
        <p14:creationId xmlns:p14="http://schemas.microsoft.com/office/powerpoint/2010/main" val="177826804"/>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F9A4D782-963A-4BB4-A3BF-9D3D1C93138F}"/>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760AB232-38E3-465A-8871-14831628103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CB8CC681-1925-475C-9448-92C98CBF5133}"/>
              </a:ext>
            </a:extLst>
          </p:cNvPr>
          <p:cNvSpPr>
            <a:spLocks noGrp="1"/>
          </p:cNvSpPr>
          <p:nvPr>
            <p:ph type="sldNum" sz="quarter" idx="12"/>
          </p:nvPr>
        </p:nvSpPr>
        <p:spPr/>
        <p:txBody>
          <a:bodyPr/>
          <a:lstStyle>
            <a:lvl1pPr>
              <a:defRPr/>
            </a:lvl1pPr>
          </a:lstStyle>
          <a:p>
            <a:fld id="{F4E6327F-D173-42CC-9402-7CF77C2CA545}" type="slidenum">
              <a:rPr lang="it-IT" altLang="it-IT"/>
              <a:pPr/>
              <a:t>‹N›</a:t>
            </a:fld>
            <a:endParaRPr lang="it-IT" altLang="it-IT"/>
          </a:p>
        </p:txBody>
      </p:sp>
    </p:spTree>
    <p:extLst>
      <p:ext uri="{BB962C8B-B14F-4D97-AF65-F5344CB8AC3E}">
        <p14:creationId xmlns:p14="http://schemas.microsoft.com/office/powerpoint/2010/main" val="384903406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730E98A-F30C-4EDE-A1CF-1B7ACA1959F6}"/>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304C9C1-46B0-4067-873E-9E2941A5720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9B3BD03-17B6-4269-B308-A9E81EC65301}"/>
              </a:ext>
            </a:extLst>
          </p:cNvPr>
          <p:cNvSpPr>
            <a:spLocks noGrp="1"/>
          </p:cNvSpPr>
          <p:nvPr>
            <p:ph type="sldNum" sz="quarter" idx="12"/>
          </p:nvPr>
        </p:nvSpPr>
        <p:spPr/>
        <p:txBody>
          <a:bodyPr/>
          <a:lstStyle>
            <a:lvl1pPr>
              <a:defRPr/>
            </a:lvl1pPr>
          </a:lstStyle>
          <a:p>
            <a:fld id="{B7A36EE1-3370-49D1-9B7F-FD7AE8304F5A}" type="slidenum">
              <a:rPr lang="it-IT" altLang="it-IT"/>
              <a:pPr/>
              <a:t>‹N›</a:t>
            </a:fld>
            <a:endParaRPr lang="it-IT" altLang="it-IT"/>
          </a:p>
        </p:txBody>
      </p:sp>
    </p:spTree>
    <p:extLst>
      <p:ext uri="{BB962C8B-B14F-4D97-AF65-F5344CB8AC3E}">
        <p14:creationId xmlns:p14="http://schemas.microsoft.com/office/powerpoint/2010/main" val="271845858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1869F6E-4D53-4791-B8B0-A3D8417BE69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8E97B26-A9BE-4322-9E65-ACF9D68EAD4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E17FC7B-AB97-42E0-9B25-31BFCD01F91A}"/>
              </a:ext>
            </a:extLst>
          </p:cNvPr>
          <p:cNvSpPr>
            <a:spLocks noGrp="1"/>
          </p:cNvSpPr>
          <p:nvPr>
            <p:ph type="sldNum" sz="quarter" idx="12"/>
          </p:nvPr>
        </p:nvSpPr>
        <p:spPr/>
        <p:txBody>
          <a:bodyPr/>
          <a:lstStyle>
            <a:lvl1pPr>
              <a:defRPr/>
            </a:lvl1pPr>
          </a:lstStyle>
          <a:p>
            <a:fld id="{337F7F16-5C8C-4252-A7E7-66D6890BEF88}" type="slidenum">
              <a:rPr lang="it-IT" altLang="it-IT"/>
              <a:pPr/>
              <a:t>‹N›</a:t>
            </a:fld>
            <a:endParaRPr lang="it-IT" altLang="it-IT"/>
          </a:p>
        </p:txBody>
      </p:sp>
    </p:spTree>
    <p:extLst>
      <p:ext uri="{BB962C8B-B14F-4D97-AF65-F5344CB8AC3E}">
        <p14:creationId xmlns:p14="http://schemas.microsoft.com/office/powerpoint/2010/main" val="74120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DCA7B35-B879-44CC-AE80-D89BD0B8B06E}"/>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8" name="Rectangle 5">
            <a:extLst>
              <a:ext uri="{FF2B5EF4-FFF2-40B4-BE49-F238E27FC236}">
                <a16:creationId xmlns:a16="http://schemas.microsoft.com/office/drawing/2014/main" id="{E31A4FE3-E865-4AEB-BAB1-9CC600D994F9}"/>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9" name="Rectangle 6">
            <a:extLst>
              <a:ext uri="{FF2B5EF4-FFF2-40B4-BE49-F238E27FC236}">
                <a16:creationId xmlns:a16="http://schemas.microsoft.com/office/drawing/2014/main" id="{8DF21C37-CBF5-4004-9245-C43C47049C76}"/>
              </a:ext>
            </a:extLst>
          </p:cNvPr>
          <p:cNvSpPr>
            <a:spLocks noGrp="1" noChangeArrowheads="1"/>
          </p:cNvSpPr>
          <p:nvPr>
            <p:ph type="sldNum" sz="quarter" idx="12"/>
          </p:nvPr>
        </p:nvSpPr>
        <p:spPr/>
        <p:txBody>
          <a:bodyPr/>
          <a:lstStyle>
            <a:lvl1pPr>
              <a:defRPr sz="1800"/>
            </a:lvl1pPr>
          </a:lstStyle>
          <a:p>
            <a:fld id="{F8F3AE88-FD31-4CE8-BA16-8D1CDA34B913}" type="slidenum">
              <a:rPr lang="it-IT" altLang="it-IT"/>
              <a:pPr/>
              <a:t>‹N›</a:t>
            </a:fld>
            <a:endParaRPr lang="it-IT" altLang="it-IT"/>
          </a:p>
        </p:txBody>
      </p:sp>
    </p:spTree>
    <p:extLst>
      <p:ext uri="{BB962C8B-B14F-4D97-AF65-F5344CB8AC3E}">
        <p14:creationId xmlns:p14="http://schemas.microsoft.com/office/powerpoint/2010/main" val="3483890861"/>
      </p:ext>
    </p:extLst>
  </p:cSld>
  <p:clrMapOvr>
    <a:masterClrMapping/>
  </p:clrMapOvr>
  <p:transition>
    <p:wheel/>
    <p:sndAc>
      <p:stSnd>
        <p:snd r:embed="rId1" name="applause.wav"/>
      </p:stSnd>
    </p:sndAc>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360B6B36-D3E7-47CF-BC44-EE0B3675C435}"/>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ACE9E31C-627A-48D2-A84F-57BC1029009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2CD07268-A888-4273-90C3-F552FF2DBAF7}"/>
              </a:ext>
            </a:extLst>
          </p:cNvPr>
          <p:cNvSpPr>
            <a:spLocks noGrp="1"/>
          </p:cNvSpPr>
          <p:nvPr>
            <p:ph type="sldNum" sz="quarter" idx="12"/>
          </p:nvPr>
        </p:nvSpPr>
        <p:spPr/>
        <p:txBody>
          <a:bodyPr/>
          <a:lstStyle>
            <a:lvl1pPr>
              <a:defRPr/>
            </a:lvl1pPr>
          </a:lstStyle>
          <a:p>
            <a:fld id="{114F2567-E46D-448D-8BCF-47DEDD31AB31}" type="slidenum">
              <a:rPr lang="it-IT" altLang="it-IT"/>
              <a:pPr/>
              <a:t>‹N›</a:t>
            </a:fld>
            <a:endParaRPr lang="it-IT" altLang="it-IT"/>
          </a:p>
        </p:txBody>
      </p:sp>
    </p:spTree>
    <p:extLst>
      <p:ext uri="{BB962C8B-B14F-4D97-AF65-F5344CB8AC3E}">
        <p14:creationId xmlns:p14="http://schemas.microsoft.com/office/powerpoint/2010/main" val="658184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177871B-DAF4-4AFE-9F8C-095CC9C93E81}"/>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69B08B5E-900A-4DD0-87D8-C46186F491B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095845775"/>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8067F703-4772-4F88-B9DA-4B5B85D04F65}"/>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0FAC60EE-4CD2-43A8-AA58-951EDDFAA28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59A3C73-6D98-492B-80C5-B07348E9DFC6}"/>
              </a:ext>
            </a:extLst>
          </p:cNvPr>
          <p:cNvSpPr>
            <a:spLocks noGrp="1"/>
          </p:cNvSpPr>
          <p:nvPr>
            <p:ph type="sldNum" sz="quarter" idx="12"/>
          </p:nvPr>
        </p:nvSpPr>
        <p:spPr/>
        <p:txBody>
          <a:bodyPr/>
          <a:lstStyle>
            <a:lvl1pPr>
              <a:defRPr/>
            </a:lvl1pPr>
          </a:lstStyle>
          <a:p>
            <a:fld id="{E1EB49CF-06AA-4B16-A693-74408C444CD7}" type="slidenum">
              <a:rPr lang="it-IT" altLang="it-IT"/>
              <a:pPr/>
              <a:t>‹N›</a:t>
            </a:fld>
            <a:endParaRPr lang="it-IT" altLang="it-IT"/>
          </a:p>
        </p:txBody>
      </p:sp>
    </p:spTree>
    <p:extLst>
      <p:ext uri="{BB962C8B-B14F-4D97-AF65-F5344CB8AC3E}">
        <p14:creationId xmlns:p14="http://schemas.microsoft.com/office/powerpoint/2010/main" val="83442852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E90AA86E-1D86-4FEF-8CA3-3F76D9A3F68B}"/>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AF3B38E6-3EE4-4996-A400-8F0267C8719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BDF7BD2E-FDD0-438C-B630-2D1BBA3F0807}"/>
              </a:ext>
            </a:extLst>
          </p:cNvPr>
          <p:cNvSpPr>
            <a:spLocks noGrp="1"/>
          </p:cNvSpPr>
          <p:nvPr>
            <p:ph type="sldNum" sz="quarter" idx="12"/>
          </p:nvPr>
        </p:nvSpPr>
        <p:spPr/>
        <p:txBody>
          <a:bodyPr/>
          <a:lstStyle>
            <a:lvl1pPr>
              <a:defRPr/>
            </a:lvl1pPr>
          </a:lstStyle>
          <a:p>
            <a:fld id="{E467F012-3A19-49F7-BD1A-FE045F19BE69}" type="slidenum">
              <a:rPr lang="it-IT" altLang="it-IT"/>
              <a:pPr/>
              <a:t>‹N›</a:t>
            </a:fld>
            <a:endParaRPr lang="it-IT" altLang="it-IT"/>
          </a:p>
        </p:txBody>
      </p:sp>
    </p:spTree>
    <p:extLst>
      <p:ext uri="{BB962C8B-B14F-4D97-AF65-F5344CB8AC3E}">
        <p14:creationId xmlns:p14="http://schemas.microsoft.com/office/powerpoint/2010/main" val="331898776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DB1B1B7E-0034-42F5-A943-5548233AAF85}"/>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884B97C9-466A-4F61-AEB4-F3E768DE267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14B718C7-BC55-4B08-8B3A-EC7A5C2FF048}"/>
              </a:ext>
            </a:extLst>
          </p:cNvPr>
          <p:cNvSpPr>
            <a:spLocks noGrp="1"/>
          </p:cNvSpPr>
          <p:nvPr>
            <p:ph type="sldNum" sz="quarter" idx="12"/>
          </p:nvPr>
        </p:nvSpPr>
        <p:spPr/>
        <p:txBody>
          <a:bodyPr/>
          <a:lstStyle>
            <a:lvl1pPr>
              <a:defRPr/>
            </a:lvl1pPr>
          </a:lstStyle>
          <a:p>
            <a:fld id="{DA6EEF33-4304-4077-AF37-DA1A507C37A5}" type="slidenum">
              <a:rPr lang="it-IT" altLang="it-IT"/>
              <a:pPr/>
              <a:t>‹N›</a:t>
            </a:fld>
            <a:endParaRPr lang="it-IT" altLang="it-IT"/>
          </a:p>
        </p:txBody>
      </p:sp>
    </p:spTree>
    <p:extLst>
      <p:ext uri="{BB962C8B-B14F-4D97-AF65-F5344CB8AC3E}">
        <p14:creationId xmlns:p14="http://schemas.microsoft.com/office/powerpoint/2010/main" val="420615229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2DA9AEA-94D0-4B34-889F-7EAFC10529C8}"/>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62DE194-BB7A-4F6B-AD8E-26F774F314A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D48BADA1-B04F-4B8B-899A-29D0FEC8371E}"/>
              </a:ext>
            </a:extLst>
          </p:cNvPr>
          <p:cNvSpPr>
            <a:spLocks noGrp="1"/>
          </p:cNvSpPr>
          <p:nvPr>
            <p:ph type="sldNum" sz="quarter" idx="12"/>
          </p:nvPr>
        </p:nvSpPr>
        <p:spPr/>
        <p:txBody>
          <a:bodyPr/>
          <a:lstStyle>
            <a:lvl1pPr>
              <a:defRPr/>
            </a:lvl1pPr>
          </a:lstStyle>
          <a:p>
            <a:fld id="{45FBACA5-FEA7-444E-8184-368782C82B70}" type="slidenum">
              <a:rPr lang="it-IT" altLang="it-IT"/>
              <a:pPr/>
              <a:t>‹N›</a:t>
            </a:fld>
            <a:endParaRPr lang="it-IT" altLang="it-IT"/>
          </a:p>
        </p:txBody>
      </p:sp>
    </p:spTree>
    <p:extLst>
      <p:ext uri="{BB962C8B-B14F-4D97-AF65-F5344CB8AC3E}">
        <p14:creationId xmlns:p14="http://schemas.microsoft.com/office/powerpoint/2010/main" val="1344747845"/>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DF99443-7BE6-41A2-9D6C-7DDFA99BE64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DC70333-81E1-470E-9F09-E1CEF549C88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9CE610A-AE30-4366-9C06-4D7220515200}"/>
              </a:ext>
            </a:extLst>
          </p:cNvPr>
          <p:cNvSpPr>
            <a:spLocks noGrp="1"/>
          </p:cNvSpPr>
          <p:nvPr>
            <p:ph type="sldNum" sz="quarter" idx="12"/>
          </p:nvPr>
        </p:nvSpPr>
        <p:spPr/>
        <p:txBody>
          <a:bodyPr/>
          <a:lstStyle>
            <a:lvl1pPr>
              <a:defRPr/>
            </a:lvl1pPr>
          </a:lstStyle>
          <a:p>
            <a:fld id="{227162D4-1E4D-4A35-A44E-D3069AF82CAA}" type="slidenum">
              <a:rPr lang="it-IT" altLang="it-IT"/>
              <a:pPr/>
              <a:t>‹N›</a:t>
            </a:fld>
            <a:endParaRPr lang="it-IT" altLang="it-IT"/>
          </a:p>
        </p:txBody>
      </p:sp>
    </p:spTree>
    <p:extLst>
      <p:ext uri="{BB962C8B-B14F-4D97-AF65-F5344CB8AC3E}">
        <p14:creationId xmlns:p14="http://schemas.microsoft.com/office/powerpoint/2010/main" val="307384506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D743EA6A-CA05-4E04-89B2-F5B0F07BAEA1}"/>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8ABDA9C5-84D7-4815-AC7F-7BF785B09133}"/>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CE0C478D-ACB3-43EF-B997-5958B837F974}"/>
              </a:ext>
            </a:extLst>
          </p:cNvPr>
          <p:cNvSpPr>
            <a:spLocks noGrp="1"/>
          </p:cNvSpPr>
          <p:nvPr>
            <p:ph type="sldNum" sz="quarter" idx="12"/>
          </p:nvPr>
        </p:nvSpPr>
        <p:spPr/>
        <p:txBody>
          <a:bodyPr/>
          <a:lstStyle>
            <a:lvl1pPr>
              <a:defRPr/>
            </a:lvl1pPr>
          </a:lstStyle>
          <a:p>
            <a:fld id="{388BA296-F922-41D2-A02E-2D8FCB6FE30C}" type="slidenum">
              <a:rPr lang="it-IT" altLang="it-IT"/>
              <a:pPr/>
              <a:t>‹N›</a:t>
            </a:fld>
            <a:endParaRPr lang="it-IT" altLang="it-IT"/>
          </a:p>
        </p:txBody>
      </p:sp>
    </p:spTree>
    <p:extLst>
      <p:ext uri="{BB962C8B-B14F-4D97-AF65-F5344CB8AC3E}">
        <p14:creationId xmlns:p14="http://schemas.microsoft.com/office/powerpoint/2010/main" val="314537537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018D67E-F507-4B4F-B5F7-EC56F792FA59}"/>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44B6F951-2400-4B3F-8228-25F902576D35}"/>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491867520"/>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0F622DF-AF21-4C40-BB60-A5B468DDCAEA}"/>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718184D-DF34-444F-8E2B-8C47C53ECD81}"/>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7DDB1C09-4E19-440A-90E8-374A3733A3DC}"/>
              </a:ext>
            </a:extLst>
          </p:cNvPr>
          <p:cNvSpPr>
            <a:spLocks noGrp="1"/>
          </p:cNvSpPr>
          <p:nvPr>
            <p:ph type="sldNum" sz="quarter" idx="12"/>
          </p:nvPr>
        </p:nvSpPr>
        <p:spPr/>
        <p:txBody>
          <a:bodyPr/>
          <a:lstStyle>
            <a:lvl1pPr>
              <a:defRPr/>
            </a:lvl1pPr>
          </a:lstStyle>
          <a:p>
            <a:fld id="{B0688309-C3FB-4442-902B-41233C155B3E}" type="slidenum">
              <a:rPr lang="it-IT" altLang="it-IT"/>
              <a:pPr/>
              <a:t>‹N›</a:t>
            </a:fld>
            <a:endParaRPr lang="it-IT" altLang="it-IT"/>
          </a:p>
        </p:txBody>
      </p:sp>
    </p:spTree>
    <p:extLst>
      <p:ext uri="{BB962C8B-B14F-4D97-AF65-F5344CB8AC3E}">
        <p14:creationId xmlns:p14="http://schemas.microsoft.com/office/powerpoint/2010/main" val="1747580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BFD74FF5-C4DA-4427-92B5-C1A9F2991E7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CFDB56A-1409-4B65-B918-F14F315E08C2}"/>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531229C3-2B51-4B50-8925-C52139A4898A}"/>
              </a:ext>
            </a:extLst>
          </p:cNvPr>
          <p:cNvSpPr>
            <a:spLocks noGrp="1" noChangeArrowheads="1"/>
          </p:cNvSpPr>
          <p:nvPr>
            <p:ph type="sldNum" sz="quarter" idx="12"/>
          </p:nvPr>
        </p:nvSpPr>
        <p:spPr>
          <a:ln/>
        </p:spPr>
        <p:txBody>
          <a:bodyPr/>
          <a:lstStyle>
            <a:lvl1pPr>
              <a:defRPr/>
            </a:lvl1pPr>
          </a:lstStyle>
          <a:p>
            <a:fld id="{10110205-50E7-43A8-94B2-CF1ACBA79073}" type="slidenum">
              <a:rPr lang="it-IT" altLang="it-IT"/>
              <a:pPr/>
              <a:t>‹N›</a:t>
            </a:fld>
            <a:endParaRPr lang="it-IT" altLang="it-IT"/>
          </a:p>
        </p:txBody>
      </p:sp>
    </p:spTree>
    <p:extLst>
      <p:ext uri="{BB962C8B-B14F-4D97-AF65-F5344CB8AC3E}">
        <p14:creationId xmlns:p14="http://schemas.microsoft.com/office/powerpoint/2010/main" val="36227733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E91AAA33-8F88-453D-BF0C-AB3783C49D0A}"/>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4" name="Rectangle 5">
            <a:extLst>
              <a:ext uri="{FF2B5EF4-FFF2-40B4-BE49-F238E27FC236}">
                <a16:creationId xmlns:a16="http://schemas.microsoft.com/office/drawing/2014/main" id="{723BD16E-996A-48B5-B968-EA3023731BC7}"/>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5" name="Rectangle 6">
            <a:extLst>
              <a:ext uri="{FF2B5EF4-FFF2-40B4-BE49-F238E27FC236}">
                <a16:creationId xmlns:a16="http://schemas.microsoft.com/office/drawing/2014/main" id="{4C6D4D4A-4F7C-41B5-AA76-81809E34F0BD}"/>
              </a:ext>
            </a:extLst>
          </p:cNvPr>
          <p:cNvSpPr>
            <a:spLocks noGrp="1" noChangeArrowheads="1"/>
          </p:cNvSpPr>
          <p:nvPr>
            <p:ph type="sldNum" sz="quarter" idx="12"/>
          </p:nvPr>
        </p:nvSpPr>
        <p:spPr/>
        <p:txBody>
          <a:bodyPr/>
          <a:lstStyle>
            <a:lvl1pPr>
              <a:defRPr sz="1800"/>
            </a:lvl1pPr>
          </a:lstStyle>
          <a:p>
            <a:fld id="{72750753-34F0-4CBD-8857-DA1CE355B3E7}" type="slidenum">
              <a:rPr lang="it-IT" altLang="it-IT"/>
              <a:pPr/>
              <a:t>‹N›</a:t>
            </a:fld>
            <a:endParaRPr lang="it-IT" altLang="it-IT"/>
          </a:p>
        </p:txBody>
      </p:sp>
    </p:spTree>
    <p:extLst>
      <p:ext uri="{BB962C8B-B14F-4D97-AF65-F5344CB8AC3E}">
        <p14:creationId xmlns:p14="http://schemas.microsoft.com/office/powerpoint/2010/main" val="1093580281"/>
      </p:ext>
    </p:extLst>
  </p:cSld>
  <p:clrMapOvr>
    <a:masterClrMapping/>
  </p:clrMapOvr>
  <p:transition>
    <p:wheel/>
    <p:sndAc>
      <p:stSnd>
        <p:snd r:embed="rId1" name="applause.wav"/>
      </p:stSnd>
    </p:sndAc>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6814C939-D78A-456A-92CE-6E3D29AC8348}"/>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3BABA59D-A35B-4DF6-84C8-5A0F86FA953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5200C988-E54D-420F-90EA-A5F928020F06}"/>
              </a:ext>
            </a:extLst>
          </p:cNvPr>
          <p:cNvSpPr>
            <a:spLocks noGrp="1"/>
          </p:cNvSpPr>
          <p:nvPr>
            <p:ph type="sldNum" sz="quarter" idx="12"/>
          </p:nvPr>
        </p:nvSpPr>
        <p:spPr/>
        <p:txBody>
          <a:bodyPr/>
          <a:lstStyle>
            <a:lvl1pPr>
              <a:defRPr/>
            </a:lvl1pPr>
          </a:lstStyle>
          <a:p>
            <a:fld id="{7EEC01E4-B9AB-4B5D-AB6D-3D90C711722B}" type="slidenum">
              <a:rPr lang="it-IT" altLang="it-IT"/>
              <a:pPr/>
              <a:t>‹N›</a:t>
            </a:fld>
            <a:endParaRPr lang="it-IT" altLang="it-IT"/>
          </a:p>
        </p:txBody>
      </p:sp>
    </p:spTree>
    <p:extLst>
      <p:ext uri="{BB962C8B-B14F-4D97-AF65-F5344CB8AC3E}">
        <p14:creationId xmlns:p14="http://schemas.microsoft.com/office/powerpoint/2010/main" val="415358076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B3132C60-B590-4EFC-AF2E-CF7D59AB145E}"/>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4C75BB51-1788-4C8B-B8BA-F84A9BB21A2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3C2B7EF1-C519-4770-9361-D1535F404C3C}"/>
              </a:ext>
            </a:extLst>
          </p:cNvPr>
          <p:cNvSpPr>
            <a:spLocks noGrp="1"/>
          </p:cNvSpPr>
          <p:nvPr>
            <p:ph type="sldNum" sz="quarter" idx="12"/>
          </p:nvPr>
        </p:nvSpPr>
        <p:spPr/>
        <p:txBody>
          <a:bodyPr/>
          <a:lstStyle>
            <a:lvl1pPr>
              <a:defRPr/>
            </a:lvl1pPr>
          </a:lstStyle>
          <a:p>
            <a:fld id="{B2B06CA2-B84A-4717-8F08-7E63EB2E4021}" type="slidenum">
              <a:rPr lang="it-IT" altLang="it-IT"/>
              <a:pPr/>
              <a:t>‹N›</a:t>
            </a:fld>
            <a:endParaRPr lang="it-IT" altLang="it-IT"/>
          </a:p>
        </p:txBody>
      </p:sp>
    </p:spTree>
    <p:extLst>
      <p:ext uri="{BB962C8B-B14F-4D97-AF65-F5344CB8AC3E}">
        <p14:creationId xmlns:p14="http://schemas.microsoft.com/office/powerpoint/2010/main" val="542462420"/>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3E99814-5277-43CE-96EF-E2E22DCF4971}"/>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EA2E8EE-88A5-437B-855F-DF16BFEE789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B8791F8-C826-49D2-A172-D096668C6667}"/>
              </a:ext>
            </a:extLst>
          </p:cNvPr>
          <p:cNvSpPr>
            <a:spLocks noGrp="1"/>
          </p:cNvSpPr>
          <p:nvPr>
            <p:ph type="sldNum" sz="quarter" idx="12"/>
          </p:nvPr>
        </p:nvSpPr>
        <p:spPr/>
        <p:txBody>
          <a:bodyPr/>
          <a:lstStyle>
            <a:lvl1pPr>
              <a:defRPr/>
            </a:lvl1pPr>
          </a:lstStyle>
          <a:p>
            <a:fld id="{6F63F3A7-6537-4B62-B3EC-D45C465CF6AF}" type="slidenum">
              <a:rPr lang="it-IT" altLang="it-IT"/>
              <a:pPr/>
              <a:t>‹N›</a:t>
            </a:fld>
            <a:endParaRPr lang="it-IT" altLang="it-IT"/>
          </a:p>
        </p:txBody>
      </p:sp>
    </p:spTree>
    <p:extLst>
      <p:ext uri="{BB962C8B-B14F-4D97-AF65-F5344CB8AC3E}">
        <p14:creationId xmlns:p14="http://schemas.microsoft.com/office/powerpoint/2010/main" val="1364225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0E5F24D-F747-464D-A1E8-B09945C2409C}"/>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5ECA223E-EFB8-4E39-BCE4-8DBD1951DC7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C69BFD4-70D1-4A61-A42A-CC641BC5EAF4}"/>
              </a:ext>
            </a:extLst>
          </p:cNvPr>
          <p:cNvSpPr>
            <a:spLocks noGrp="1"/>
          </p:cNvSpPr>
          <p:nvPr>
            <p:ph type="sldNum" sz="quarter" idx="12"/>
          </p:nvPr>
        </p:nvSpPr>
        <p:spPr/>
        <p:txBody>
          <a:bodyPr/>
          <a:lstStyle>
            <a:lvl1pPr>
              <a:defRPr/>
            </a:lvl1pPr>
          </a:lstStyle>
          <a:p>
            <a:fld id="{71CC320D-FFDA-41A3-AC7A-8DF0DEBEF084}" type="slidenum">
              <a:rPr lang="it-IT" altLang="it-IT"/>
              <a:pPr/>
              <a:t>‹N›</a:t>
            </a:fld>
            <a:endParaRPr lang="it-IT" altLang="it-IT"/>
          </a:p>
        </p:txBody>
      </p:sp>
    </p:spTree>
    <p:extLst>
      <p:ext uri="{BB962C8B-B14F-4D97-AF65-F5344CB8AC3E}">
        <p14:creationId xmlns:p14="http://schemas.microsoft.com/office/powerpoint/2010/main" val="259356272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E541BD89-A698-4E6B-AD20-04B6CDFDC036}"/>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B19B5742-CF73-4CEF-A330-00135AA23AA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8A3F6D72-8B85-443A-B92E-391256C1E5E3}"/>
              </a:ext>
            </a:extLst>
          </p:cNvPr>
          <p:cNvSpPr>
            <a:spLocks noGrp="1"/>
          </p:cNvSpPr>
          <p:nvPr>
            <p:ph type="sldNum" sz="quarter" idx="12"/>
          </p:nvPr>
        </p:nvSpPr>
        <p:spPr/>
        <p:txBody>
          <a:bodyPr/>
          <a:lstStyle>
            <a:lvl1pPr>
              <a:defRPr/>
            </a:lvl1pPr>
          </a:lstStyle>
          <a:p>
            <a:fld id="{04E9ABC2-5BA4-4652-B7E5-810E7CD3A323}" type="slidenum">
              <a:rPr lang="it-IT" altLang="it-IT"/>
              <a:pPr/>
              <a:t>‹N›</a:t>
            </a:fld>
            <a:endParaRPr lang="it-IT" altLang="it-IT"/>
          </a:p>
        </p:txBody>
      </p:sp>
    </p:spTree>
    <p:extLst>
      <p:ext uri="{BB962C8B-B14F-4D97-AF65-F5344CB8AC3E}">
        <p14:creationId xmlns:p14="http://schemas.microsoft.com/office/powerpoint/2010/main" val="130259623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4C80020-F108-4473-BBED-F51BB46D2C9C}"/>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D0BB269C-25B5-4E50-ADBE-7E1FAD532CCD}"/>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99687096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78D461E-1645-4DD7-B251-FF0D0F9A063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E08C681-4CF4-45BB-85DB-785646C721B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D8C162D7-865E-4AC5-9BC5-34B5B0EA87FB}"/>
              </a:ext>
            </a:extLst>
          </p:cNvPr>
          <p:cNvSpPr>
            <a:spLocks noGrp="1"/>
          </p:cNvSpPr>
          <p:nvPr>
            <p:ph type="sldNum" sz="quarter" idx="12"/>
          </p:nvPr>
        </p:nvSpPr>
        <p:spPr/>
        <p:txBody>
          <a:bodyPr/>
          <a:lstStyle>
            <a:lvl1pPr>
              <a:defRPr/>
            </a:lvl1pPr>
          </a:lstStyle>
          <a:p>
            <a:fld id="{3C10E2FD-FE41-48E8-8381-18ED623AAA37}" type="slidenum">
              <a:rPr lang="it-IT" altLang="it-IT"/>
              <a:pPr/>
              <a:t>‹N›</a:t>
            </a:fld>
            <a:endParaRPr lang="it-IT" altLang="it-IT"/>
          </a:p>
        </p:txBody>
      </p:sp>
    </p:spTree>
    <p:extLst>
      <p:ext uri="{BB962C8B-B14F-4D97-AF65-F5344CB8AC3E}">
        <p14:creationId xmlns:p14="http://schemas.microsoft.com/office/powerpoint/2010/main" val="52211536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CD09E826-616B-4680-991D-B9FB9C650476}"/>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EBE7B71C-B947-4107-889C-2B26C9D67A9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15976CAC-E2D5-4043-A99B-EDD7974F6531}"/>
              </a:ext>
            </a:extLst>
          </p:cNvPr>
          <p:cNvSpPr>
            <a:spLocks noGrp="1"/>
          </p:cNvSpPr>
          <p:nvPr>
            <p:ph type="sldNum" sz="quarter" idx="12"/>
          </p:nvPr>
        </p:nvSpPr>
        <p:spPr/>
        <p:txBody>
          <a:bodyPr/>
          <a:lstStyle>
            <a:lvl1pPr>
              <a:defRPr/>
            </a:lvl1pPr>
          </a:lstStyle>
          <a:p>
            <a:fld id="{68592B8D-A03F-4E6C-8770-B39E5CC38B2E}" type="slidenum">
              <a:rPr lang="it-IT" altLang="it-IT"/>
              <a:pPr/>
              <a:t>‹N›</a:t>
            </a:fld>
            <a:endParaRPr lang="it-IT" altLang="it-IT"/>
          </a:p>
        </p:txBody>
      </p:sp>
    </p:spTree>
    <p:extLst>
      <p:ext uri="{BB962C8B-B14F-4D97-AF65-F5344CB8AC3E}">
        <p14:creationId xmlns:p14="http://schemas.microsoft.com/office/powerpoint/2010/main" val="111165173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EE8C4D29-59D5-4086-A799-E931F733E426}"/>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0E9CC99C-38BD-4356-AE76-983B793C0ED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4B54C44E-C205-4211-A93A-0B29241EE75B}"/>
              </a:ext>
            </a:extLst>
          </p:cNvPr>
          <p:cNvSpPr>
            <a:spLocks noGrp="1"/>
          </p:cNvSpPr>
          <p:nvPr>
            <p:ph type="sldNum" sz="quarter" idx="12"/>
          </p:nvPr>
        </p:nvSpPr>
        <p:spPr/>
        <p:txBody>
          <a:bodyPr/>
          <a:lstStyle>
            <a:lvl1pPr>
              <a:defRPr/>
            </a:lvl1pPr>
          </a:lstStyle>
          <a:p>
            <a:fld id="{AFA87C12-4F49-432A-A1BD-DC6438609283}" type="slidenum">
              <a:rPr lang="it-IT" altLang="it-IT"/>
              <a:pPr/>
              <a:t>‹N›</a:t>
            </a:fld>
            <a:endParaRPr lang="it-IT" altLang="it-IT"/>
          </a:p>
        </p:txBody>
      </p:sp>
    </p:spTree>
    <p:extLst>
      <p:ext uri="{BB962C8B-B14F-4D97-AF65-F5344CB8AC3E}">
        <p14:creationId xmlns:p14="http://schemas.microsoft.com/office/powerpoint/2010/main" val="72230925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33004D5-C601-48EA-A662-F812FC6274F8}"/>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CA5F9A7D-CBE9-4D19-8822-0F670059C61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7EAD840F-98B5-43A5-9BD6-4806A68DA801}"/>
              </a:ext>
            </a:extLst>
          </p:cNvPr>
          <p:cNvSpPr>
            <a:spLocks noGrp="1"/>
          </p:cNvSpPr>
          <p:nvPr>
            <p:ph type="sldNum" sz="quarter" idx="12"/>
          </p:nvPr>
        </p:nvSpPr>
        <p:spPr/>
        <p:txBody>
          <a:bodyPr/>
          <a:lstStyle>
            <a:lvl1pPr>
              <a:defRPr/>
            </a:lvl1pPr>
          </a:lstStyle>
          <a:p>
            <a:fld id="{5676F5E4-AC50-4B68-9826-860120FF178F}" type="slidenum">
              <a:rPr lang="it-IT" altLang="it-IT"/>
              <a:pPr/>
              <a:t>‹N›</a:t>
            </a:fld>
            <a:endParaRPr lang="it-IT" altLang="it-IT"/>
          </a:p>
        </p:txBody>
      </p:sp>
    </p:spTree>
    <p:extLst>
      <p:ext uri="{BB962C8B-B14F-4D97-AF65-F5344CB8AC3E}">
        <p14:creationId xmlns:p14="http://schemas.microsoft.com/office/powerpoint/2010/main" val="1305533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6DE0C3A-6781-491D-8EC3-5813923F03EF}"/>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3" name="Rectangle 5">
            <a:extLst>
              <a:ext uri="{FF2B5EF4-FFF2-40B4-BE49-F238E27FC236}">
                <a16:creationId xmlns:a16="http://schemas.microsoft.com/office/drawing/2014/main" id="{245DB31D-51B6-4D9A-9FB4-9DB5ED0C7307}"/>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4" name="Rectangle 6">
            <a:extLst>
              <a:ext uri="{FF2B5EF4-FFF2-40B4-BE49-F238E27FC236}">
                <a16:creationId xmlns:a16="http://schemas.microsoft.com/office/drawing/2014/main" id="{8A7DA689-9754-4888-82BD-7EB4ED004E49}"/>
              </a:ext>
            </a:extLst>
          </p:cNvPr>
          <p:cNvSpPr>
            <a:spLocks noGrp="1" noChangeArrowheads="1"/>
          </p:cNvSpPr>
          <p:nvPr>
            <p:ph type="sldNum" sz="quarter" idx="12"/>
          </p:nvPr>
        </p:nvSpPr>
        <p:spPr/>
        <p:txBody>
          <a:bodyPr/>
          <a:lstStyle>
            <a:lvl1pPr>
              <a:defRPr sz="1800"/>
            </a:lvl1pPr>
          </a:lstStyle>
          <a:p>
            <a:fld id="{4AD23630-CB9E-40A9-B29C-B7692F753924}" type="slidenum">
              <a:rPr lang="it-IT" altLang="it-IT"/>
              <a:pPr/>
              <a:t>‹N›</a:t>
            </a:fld>
            <a:endParaRPr lang="it-IT" altLang="it-IT"/>
          </a:p>
        </p:txBody>
      </p:sp>
    </p:spTree>
    <p:extLst>
      <p:ext uri="{BB962C8B-B14F-4D97-AF65-F5344CB8AC3E}">
        <p14:creationId xmlns:p14="http://schemas.microsoft.com/office/powerpoint/2010/main" val="1891362375"/>
      </p:ext>
    </p:extLst>
  </p:cSld>
  <p:clrMapOvr>
    <a:masterClrMapping/>
  </p:clrMapOvr>
  <p:transition>
    <p:wheel/>
    <p:sndAc>
      <p:stSnd>
        <p:snd r:embed="rId1" name="applause.wav"/>
      </p:stSnd>
    </p:sndAc>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AD1ABCF5-E4DD-450E-B0F2-89482B44835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82F177F-EECE-4193-BB1E-B9AE2E45DC2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461E6A90-D187-4BB1-BD3C-737F383510F3}"/>
              </a:ext>
            </a:extLst>
          </p:cNvPr>
          <p:cNvSpPr>
            <a:spLocks noGrp="1"/>
          </p:cNvSpPr>
          <p:nvPr>
            <p:ph type="sldNum" sz="quarter" idx="12"/>
          </p:nvPr>
        </p:nvSpPr>
        <p:spPr/>
        <p:txBody>
          <a:bodyPr/>
          <a:lstStyle>
            <a:lvl1pPr>
              <a:defRPr/>
            </a:lvl1pPr>
          </a:lstStyle>
          <a:p>
            <a:fld id="{C02DF231-F6E5-4A28-8461-04078F6EFB94}" type="slidenum">
              <a:rPr lang="it-IT" altLang="it-IT"/>
              <a:pPr/>
              <a:t>‹N›</a:t>
            </a:fld>
            <a:endParaRPr lang="it-IT" altLang="it-IT"/>
          </a:p>
        </p:txBody>
      </p:sp>
    </p:spTree>
    <p:extLst>
      <p:ext uri="{BB962C8B-B14F-4D97-AF65-F5344CB8AC3E}">
        <p14:creationId xmlns:p14="http://schemas.microsoft.com/office/powerpoint/2010/main" val="97262720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BA43B8A3-0BE1-460B-934A-4D8BFA6CC8C0}"/>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9B1814CF-28E8-4326-AE34-EEA5B2E9086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64BFFD92-7816-4FA2-9757-CDD5FFE30AEA}"/>
              </a:ext>
            </a:extLst>
          </p:cNvPr>
          <p:cNvSpPr>
            <a:spLocks noGrp="1"/>
          </p:cNvSpPr>
          <p:nvPr>
            <p:ph type="sldNum" sz="quarter" idx="12"/>
          </p:nvPr>
        </p:nvSpPr>
        <p:spPr/>
        <p:txBody>
          <a:bodyPr/>
          <a:lstStyle>
            <a:lvl1pPr>
              <a:defRPr/>
            </a:lvl1pPr>
          </a:lstStyle>
          <a:p>
            <a:fld id="{1B076501-9168-4A4C-A60B-5B6D10EBF649}" type="slidenum">
              <a:rPr lang="it-IT" altLang="it-IT"/>
              <a:pPr/>
              <a:t>‹N›</a:t>
            </a:fld>
            <a:endParaRPr lang="it-IT" altLang="it-IT"/>
          </a:p>
        </p:txBody>
      </p:sp>
    </p:spTree>
    <p:extLst>
      <p:ext uri="{BB962C8B-B14F-4D97-AF65-F5344CB8AC3E}">
        <p14:creationId xmlns:p14="http://schemas.microsoft.com/office/powerpoint/2010/main" val="102725257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03EB71F-1CA5-46E9-8885-7C6CF14C5D68}"/>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6A21CED8-BDD1-4825-9108-036FEC78556E}"/>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15091276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E901AD4-026A-40A1-949A-9D29E53B08DB}"/>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466E937-790A-4D7D-919F-2316288CF95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286438EE-6820-4A3E-A9C4-875345A39487}"/>
              </a:ext>
            </a:extLst>
          </p:cNvPr>
          <p:cNvSpPr>
            <a:spLocks noGrp="1"/>
          </p:cNvSpPr>
          <p:nvPr>
            <p:ph type="sldNum" sz="quarter" idx="12"/>
          </p:nvPr>
        </p:nvSpPr>
        <p:spPr/>
        <p:txBody>
          <a:bodyPr/>
          <a:lstStyle>
            <a:lvl1pPr>
              <a:defRPr/>
            </a:lvl1pPr>
          </a:lstStyle>
          <a:p>
            <a:fld id="{0D000B66-C17A-4238-B4BA-A1C29CD9123A}" type="slidenum">
              <a:rPr lang="it-IT" altLang="it-IT"/>
              <a:pPr/>
              <a:t>‹N›</a:t>
            </a:fld>
            <a:endParaRPr lang="it-IT" altLang="it-IT"/>
          </a:p>
        </p:txBody>
      </p:sp>
    </p:spTree>
    <p:extLst>
      <p:ext uri="{BB962C8B-B14F-4D97-AF65-F5344CB8AC3E}">
        <p14:creationId xmlns:p14="http://schemas.microsoft.com/office/powerpoint/2010/main" val="364056486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87998F28-595E-483B-A844-044D33B6619F}"/>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624A7DD0-7C86-47D7-A8FF-808E8DB4A57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764181F6-FE74-4CD4-B970-C4DB27F45E09}"/>
              </a:ext>
            </a:extLst>
          </p:cNvPr>
          <p:cNvSpPr>
            <a:spLocks noGrp="1"/>
          </p:cNvSpPr>
          <p:nvPr>
            <p:ph type="sldNum" sz="quarter" idx="12"/>
          </p:nvPr>
        </p:nvSpPr>
        <p:spPr/>
        <p:txBody>
          <a:bodyPr/>
          <a:lstStyle>
            <a:lvl1pPr>
              <a:defRPr/>
            </a:lvl1pPr>
          </a:lstStyle>
          <a:p>
            <a:fld id="{0A67220B-2CA0-423F-8F36-6DB8882CDB52}" type="slidenum">
              <a:rPr lang="it-IT" altLang="it-IT"/>
              <a:pPr/>
              <a:t>‹N›</a:t>
            </a:fld>
            <a:endParaRPr lang="it-IT" altLang="it-IT"/>
          </a:p>
        </p:txBody>
      </p:sp>
    </p:spTree>
    <p:extLst>
      <p:ext uri="{BB962C8B-B14F-4D97-AF65-F5344CB8AC3E}">
        <p14:creationId xmlns:p14="http://schemas.microsoft.com/office/powerpoint/2010/main" val="285895207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08F7A08E-5C86-4636-BD81-81282A4C9596}"/>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4C82D309-397B-4F61-B329-D86BE10DCCD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79135099-8D57-4102-86B2-0090F558382C}"/>
              </a:ext>
            </a:extLst>
          </p:cNvPr>
          <p:cNvSpPr>
            <a:spLocks noGrp="1"/>
          </p:cNvSpPr>
          <p:nvPr>
            <p:ph type="sldNum" sz="quarter" idx="12"/>
          </p:nvPr>
        </p:nvSpPr>
        <p:spPr/>
        <p:txBody>
          <a:bodyPr/>
          <a:lstStyle>
            <a:lvl1pPr>
              <a:defRPr/>
            </a:lvl1pPr>
          </a:lstStyle>
          <a:p>
            <a:fld id="{005BF689-7E5B-467E-AF70-7529103A61AA}" type="slidenum">
              <a:rPr lang="it-IT" altLang="it-IT"/>
              <a:pPr/>
              <a:t>‹N›</a:t>
            </a:fld>
            <a:endParaRPr lang="it-IT" altLang="it-IT"/>
          </a:p>
        </p:txBody>
      </p:sp>
    </p:spTree>
    <p:extLst>
      <p:ext uri="{BB962C8B-B14F-4D97-AF65-F5344CB8AC3E}">
        <p14:creationId xmlns:p14="http://schemas.microsoft.com/office/powerpoint/2010/main" val="415488415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1F937DA-7828-47F6-9125-A4C409DA2C1A}"/>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0CD29CA4-61D3-42F0-9B08-C56AB6629EB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02AE27B-51E6-40F8-AC0E-273B83822136}"/>
              </a:ext>
            </a:extLst>
          </p:cNvPr>
          <p:cNvSpPr>
            <a:spLocks noGrp="1"/>
          </p:cNvSpPr>
          <p:nvPr>
            <p:ph type="sldNum" sz="quarter" idx="12"/>
          </p:nvPr>
        </p:nvSpPr>
        <p:spPr/>
        <p:txBody>
          <a:bodyPr/>
          <a:lstStyle>
            <a:lvl1pPr>
              <a:defRPr/>
            </a:lvl1pPr>
          </a:lstStyle>
          <a:p>
            <a:fld id="{A4ED3621-A916-40F5-906F-FC4BD74872A9}" type="slidenum">
              <a:rPr lang="it-IT" altLang="it-IT"/>
              <a:pPr/>
              <a:t>‹N›</a:t>
            </a:fld>
            <a:endParaRPr lang="it-IT" altLang="it-IT"/>
          </a:p>
        </p:txBody>
      </p:sp>
    </p:spTree>
    <p:extLst>
      <p:ext uri="{BB962C8B-B14F-4D97-AF65-F5344CB8AC3E}">
        <p14:creationId xmlns:p14="http://schemas.microsoft.com/office/powerpoint/2010/main" val="40274947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584A2D8-1737-4D11-81FC-FB856FF7FFCA}"/>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D416E8E-636A-4A4D-B801-53EA01B56BD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FE0A63CF-720A-483F-BE48-801ED113698E}"/>
              </a:ext>
            </a:extLst>
          </p:cNvPr>
          <p:cNvSpPr>
            <a:spLocks noGrp="1"/>
          </p:cNvSpPr>
          <p:nvPr>
            <p:ph type="sldNum" sz="quarter" idx="12"/>
          </p:nvPr>
        </p:nvSpPr>
        <p:spPr/>
        <p:txBody>
          <a:bodyPr/>
          <a:lstStyle>
            <a:lvl1pPr>
              <a:defRPr/>
            </a:lvl1pPr>
          </a:lstStyle>
          <a:p>
            <a:fld id="{41BE5E98-9BBB-4A69-BD67-4CEC839E7B16}" type="slidenum">
              <a:rPr lang="it-IT" altLang="it-IT"/>
              <a:pPr/>
              <a:t>‹N›</a:t>
            </a:fld>
            <a:endParaRPr lang="it-IT" altLang="it-IT"/>
          </a:p>
        </p:txBody>
      </p:sp>
    </p:spTree>
    <p:extLst>
      <p:ext uri="{BB962C8B-B14F-4D97-AF65-F5344CB8AC3E}">
        <p14:creationId xmlns:p14="http://schemas.microsoft.com/office/powerpoint/2010/main" val="422806505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52F43075-336E-482E-90F5-28A5D89B7DC0}"/>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55199C91-6D90-4A19-91B0-E55145EFD60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75E10993-0C91-4727-BA96-9B1E659C001A}"/>
              </a:ext>
            </a:extLst>
          </p:cNvPr>
          <p:cNvSpPr>
            <a:spLocks noGrp="1"/>
          </p:cNvSpPr>
          <p:nvPr>
            <p:ph type="sldNum" sz="quarter" idx="12"/>
          </p:nvPr>
        </p:nvSpPr>
        <p:spPr/>
        <p:txBody>
          <a:bodyPr/>
          <a:lstStyle>
            <a:lvl1pPr>
              <a:defRPr/>
            </a:lvl1pPr>
          </a:lstStyle>
          <a:p>
            <a:fld id="{0C5E968D-3254-408F-B013-D89B503EE9FC}" type="slidenum">
              <a:rPr lang="it-IT" altLang="it-IT"/>
              <a:pPr/>
              <a:t>‹N›</a:t>
            </a:fld>
            <a:endParaRPr lang="it-IT" altLang="it-IT"/>
          </a:p>
        </p:txBody>
      </p:sp>
    </p:spTree>
    <p:extLst>
      <p:ext uri="{BB962C8B-B14F-4D97-AF65-F5344CB8AC3E}">
        <p14:creationId xmlns:p14="http://schemas.microsoft.com/office/powerpoint/2010/main" val="923013776"/>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5776BE8-390B-4ABE-9DB5-C8967F079A91}"/>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EFD762C3-E669-46BE-8D2C-26CA61768190}"/>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10437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43B0EDF2-30ED-481B-83C8-8574F733600A}"/>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6" name="Rectangle 5">
            <a:extLst>
              <a:ext uri="{FF2B5EF4-FFF2-40B4-BE49-F238E27FC236}">
                <a16:creationId xmlns:a16="http://schemas.microsoft.com/office/drawing/2014/main" id="{C178F9BB-CE35-491E-86CB-22A4DE0E2594}"/>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7" name="Rectangle 6">
            <a:extLst>
              <a:ext uri="{FF2B5EF4-FFF2-40B4-BE49-F238E27FC236}">
                <a16:creationId xmlns:a16="http://schemas.microsoft.com/office/drawing/2014/main" id="{C548D699-613E-4C7B-9108-C3E551021312}"/>
              </a:ext>
            </a:extLst>
          </p:cNvPr>
          <p:cNvSpPr>
            <a:spLocks noGrp="1" noChangeArrowheads="1"/>
          </p:cNvSpPr>
          <p:nvPr>
            <p:ph type="sldNum" sz="quarter" idx="12"/>
          </p:nvPr>
        </p:nvSpPr>
        <p:spPr/>
        <p:txBody>
          <a:bodyPr/>
          <a:lstStyle>
            <a:lvl1pPr>
              <a:defRPr sz="1800"/>
            </a:lvl1pPr>
          </a:lstStyle>
          <a:p>
            <a:fld id="{EC85B83C-55EE-4F8E-A40A-B157D65FB4D8}" type="slidenum">
              <a:rPr lang="it-IT" altLang="it-IT"/>
              <a:pPr/>
              <a:t>‹N›</a:t>
            </a:fld>
            <a:endParaRPr lang="it-IT" altLang="it-IT"/>
          </a:p>
        </p:txBody>
      </p:sp>
    </p:spTree>
    <p:extLst>
      <p:ext uri="{BB962C8B-B14F-4D97-AF65-F5344CB8AC3E}">
        <p14:creationId xmlns:p14="http://schemas.microsoft.com/office/powerpoint/2010/main" val="2116413345"/>
      </p:ext>
    </p:extLst>
  </p:cSld>
  <p:clrMapOvr>
    <a:masterClrMapping/>
  </p:clrMapOvr>
  <p:transition>
    <p:wheel/>
    <p:sndAc>
      <p:stSnd>
        <p:snd r:embed="rId1" name="applause.wav"/>
      </p:stSnd>
    </p:sndAc>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C008B579-EBF3-4BBF-8B55-2418BE1ACA60}"/>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F6CD2A27-5002-4CC0-B988-C50CFF30B1B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83F28C5-E278-4A11-89C4-2BA803205880}"/>
              </a:ext>
            </a:extLst>
          </p:cNvPr>
          <p:cNvSpPr>
            <a:spLocks noGrp="1"/>
          </p:cNvSpPr>
          <p:nvPr>
            <p:ph type="sldNum" sz="quarter" idx="12"/>
          </p:nvPr>
        </p:nvSpPr>
        <p:spPr/>
        <p:txBody>
          <a:bodyPr/>
          <a:lstStyle>
            <a:lvl1pPr>
              <a:defRPr/>
            </a:lvl1pPr>
          </a:lstStyle>
          <a:p>
            <a:fld id="{982DF887-FC2D-4DB3-B574-222ACCC6EF3C}" type="slidenum">
              <a:rPr lang="it-IT" altLang="it-IT"/>
              <a:pPr/>
              <a:t>‹N›</a:t>
            </a:fld>
            <a:endParaRPr lang="it-IT" altLang="it-IT"/>
          </a:p>
        </p:txBody>
      </p:sp>
    </p:spTree>
    <p:extLst>
      <p:ext uri="{BB962C8B-B14F-4D97-AF65-F5344CB8AC3E}">
        <p14:creationId xmlns:p14="http://schemas.microsoft.com/office/powerpoint/2010/main" val="2987459750"/>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43CC7349-9720-4631-8F11-6E14FEAA6B9C}"/>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09FA0A3D-499E-44C0-8F4F-2B5A5FDE95F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95E27672-7D38-41B4-BD9E-2DC684C99E66}"/>
              </a:ext>
            </a:extLst>
          </p:cNvPr>
          <p:cNvSpPr>
            <a:spLocks noGrp="1"/>
          </p:cNvSpPr>
          <p:nvPr>
            <p:ph type="sldNum" sz="quarter" idx="12"/>
          </p:nvPr>
        </p:nvSpPr>
        <p:spPr/>
        <p:txBody>
          <a:bodyPr/>
          <a:lstStyle>
            <a:lvl1pPr>
              <a:defRPr/>
            </a:lvl1pPr>
          </a:lstStyle>
          <a:p>
            <a:fld id="{68322A7C-C5C9-4078-A9A1-FCFD4A88F899}" type="slidenum">
              <a:rPr lang="it-IT" altLang="it-IT"/>
              <a:pPr/>
              <a:t>‹N›</a:t>
            </a:fld>
            <a:endParaRPr lang="it-IT" altLang="it-IT"/>
          </a:p>
        </p:txBody>
      </p:sp>
    </p:spTree>
    <p:extLst>
      <p:ext uri="{BB962C8B-B14F-4D97-AF65-F5344CB8AC3E}">
        <p14:creationId xmlns:p14="http://schemas.microsoft.com/office/powerpoint/2010/main" val="248886614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91CB446A-6104-4725-9F40-0782090B48E5}"/>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6F9699E5-7818-4711-8020-A934897E02F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8B3972EA-3BB4-4E7F-BE95-16347EC977AB}"/>
              </a:ext>
            </a:extLst>
          </p:cNvPr>
          <p:cNvSpPr>
            <a:spLocks noGrp="1"/>
          </p:cNvSpPr>
          <p:nvPr>
            <p:ph type="sldNum" sz="quarter" idx="12"/>
          </p:nvPr>
        </p:nvSpPr>
        <p:spPr/>
        <p:txBody>
          <a:bodyPr/>
          <a:lstStyle>
            <a:lvl1pPr>
              <a:defRPr/>
            </a:lvl1pPr>
          </a:lstStyle>
          <a:p>
            <a:fld id="{A037A5D6-541F-40CB-8DD0-8AE1085755DD}" type="slidenum">
              <a:rPr lang="it-IT" altLang="it-IT"/>
              <a:pPr/>
              <a:t>‹N›</a:t>
            </a:fld>
            <a:endParaRPr lang="it-IT" altLang="it-IT"/>
          </a:p>
        </p:txBody>
      </p:sp>
    </p:spTree>
    <p:extLst>
      <p:ext uri="{BB962C8B-B14F-4D97-AF65-F5344CB8AC3E}">
        <p14:creationId xmlns:p14="http://schemas.microsoft.com/office/powerpoint/2010/main" val="623524915"/>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6606EEB-FE01-4024-90B7-0E2BA48D8853}"/>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ACBD5BE9-7354-49C0-A43B-F8FBF8D7324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EB8DC7F-6077-460A-8252-2380D0EE5FE5}"/>
              </a:ext>
            </a:extLst>
          </p:cNvPr>
          <p:cNvSpPr>
            <a:spLocks noGrp="1"/>
          </p:cNvSpPr>
          <p:nvPr>
            <p:ph type="sldNum" sz="quarter" idx="12"/>
          </p:nvPr>
        </p:nvSpPr>
        <p:spPr/>
        <p:txBody>
          <a:bodyPr/>
          <a:lstStyle>
            <a:lvl1pPr>
              <a:defRPr/>
            </a:lvl1pPr>
          </a:lstStyle>
          <a:p>
            <a:fld id="{1F331A66-7EB9-432D-A7A8-D19BAB592BA5}" type="slidenum">
              <a:rPr lang="it-IT" altLang="it-IT"/>
              <a:pPr/>
              <a:t>‹N›</a:t>
            </a:fld>
            <a:endParaRPr lang="it-IT" altLang="it-IT"/>
          </a:p>
        </p:txBody>
      </p:sp>
    </p:spTree>
    <p:extLst>
      <p:ext uri="{BB962C8B-B14F-4D97-AF65-F5344CB8AC3E}">
        <p14:creationId xmlns:p14="http://schemas.microsoft.com/office/powerpoint/2010/main" val="3955467142"/>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9E872FE-4EF2-460F-AEE4-0E085C7EE24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C48E47E-DEDA-4BAE-8BAB-0B31D16975A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5527279A-9A62-4870-A945-A25F1CE527BE}"/>
              </a:ext>
            </a:extLst>
          </p:cNvPr>
          <p:cNvSpPr>
            <a:spLocks noGrp="1"/>
          </p:cNvSpPr>
          <p:nvPr>
            <p:ph type="sldNum" sz="quarter" idx="12"/>
          </p:nvPr>
        </p:nvSpPr>
        <p:spPr/>
        <p:txBody>
          <a:bodyPr/>
          <a:lstStyle>
            <a:lvl1pPr>
              <a:defRPr/>
            </a:lvl1pPr>
          </a:lstStyle>
          <a:p>
            <a:fld id="{AD719955-B0B9-4A87-B5AA-C9A37EB535D2}" type="slidenum">
              <a:rPr lang="it-IT" altLang="it-IT"/>
              <a:pPr/>
              <a:t>‹N›</a:t>
            </a:fld>
            <a:endParaRPr lang="it-IT" altLang="it-IT"/>
          </a:p>
        </p:txBody>
      </p:sp>
    </p:spTree>
    <p:extLst>
      <p:ext uri="{BB962C8B-B14F-4D97-AF65-F5344CB8AC3E}">
        <p14:creationId xmlns:p14="http://schemas.microsoft.com/office/powerpoint/2010/main" val="1772632844"/>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FC4B0A50-E101-422C-8D70-3484980BB4CB}"/>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24CAE912-C852-45EB-AFD6-DD8D59E33AE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686D7CC5-B50F-4946-9EB9-8C90579DDDEC}"/>
              </a:ext>
            </a:extLst>
          </p:cNvPr>
          <p:cNvSpPr>
            <a:spLocks noGrp="1"/>
          </p:cNvSpPr>
          <p:nvPr>
            <p:ph type="sldNum" sz="quarter" idx="12"/>
          </p:nvPr>
        </p:nvSpPr>
        <p:spPr/>
        <p:txBody>
          <a:bodyPr/>
          <a:lstStyle>
            <a:lvl1pPr>
              <a:defRPr/>
            </a:lvl1pPr>
          </a:lstStyle>
          <a:p>
            <a:fld id="{DFEE277B-5A5D-4275-83E0-36CF2F2C5990}" type="slidenum">
              <a:rPr lang="it-IT" altLang="it-IT"/>
              <a:pPr/>
              <a:t>‹N›</a:t>
            </a:fld>
            <a:endParaRPr lang="it-IT" altLang="it-IT"/>
          </a:p>
        </p:txBody>
      </p:sp>
    </p:spTree>
    <p:extLst>
      <p:ext uri="{BB962C8B-B14F-4D97-AF65-F5344CB8AC3E}">
        <p14:creationId xmlns:p14="http://schemas.microsoft.com/office/powerpoint/2010/main" val="72902054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0375830-50E8-4012-ADC2-C3B0F2C5F864}"/>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DA29CBFD-47BD-4BF1-943E-532FE27A705F}"/>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545867348"/>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627F1F2-8818-4A61-BC20-68A8ADAA2A65}"/>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C046502-45EF-4717-BA9D-FCCBD67417A3}"/>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1EE791C-5275-4644-9FC3-3FF99B6F1A13}"/>
              </a:ext>
            </a:extLst>
          </p:cNvPr>
          <p:cNvSpPr>
            <a:spLocks noGrp="1"/>
          </p:cNvSpPr>
          <p:nvPr>
            <p:ph type="sldNum" sz="quarter" idx="12"/>
          </p:nvPr>
        </p:nvSpPr>
        <p:spPr/>
        <p:txBody>
          <a:bodyPr/>
          <a:lstStyle>
            <a:lvl1pPr>
              <a:defRPr/>
            </a:lvl1pPr>
          </a:lstStyle>
          <a:p>
            <a:fld id="{F86A440A-1C2D-474F-A8E3-912A6567C9CC}" type="slidenum">
              <a:rPr lang="it-IT" altLang="it-IT"/>
              <a:pPr/>
              <a:t>‹N›</a:t>
            </a:fld>
            <a:endParaRPr lang="it-IT" altLang="it-IT"/>
          </a:p>
        </p:txBody>
      </p:sp>
    </p:spTree>
    <p:extLst>
      <p:ext uri="{BB962C8B-B14F-4D97-AF65-F5344CB8AC3E}">
        <p14:creationId xmlns:p14="http://schemas.microsoft.com/office/powerpoint/2010/main" val="87190053"/>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6E6E9FF4-C2DD-4E09-B756-B89400852A65}"/>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E0DD3C87-2E62-49F4-95D5-DB6BE6DE407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D638B866-2428-4E09-A34F-9E62E3F6891A}"/>
              </a:ext>
            </a:extLst>
          </p:cNvPr>
          <p:cNvSpPr>
            <a:spLocks noGrp="1"/>
          </p:cNvSpPr>
          <p:nvPr>
            <p:ph type="sldNum" sz="quarter" idx="12"/>
          </p:nvPr>
        </p:nvSpPr>
        <p:spPr/>
        <p:txBody>
          <a:bodyPr/>
          <a:lstStyle>
            <a:lvl1pPr>
              <a:defRPr/>
            </a:lvl1pPr>
          </a:lstStyle>
          <a:p>
            <a:fld id="{E66E9967-D04C-441A-AD3E-87AB980124BF}" type="slidenum">
              <a:rPr lang="it-IT" altLang="it-IT"/>
              <a:pPr/>
              <a:t>‹N›</a:t>
            </a:fld>
            <a:endParaRPr lang="it-IT" altLang="it-IT"/>
          </a:p>
        </p:txBody>
      </p:sp>
    </p:spTree>
    <p:extLst>
      <p:ext uri="{BB962C8B-B14F-4D97-AF65-F5344CB8AC3E}">
        <p14:creationId xmlns:p14="http://schemas.microsoft.com/office/powerpoint/2010/main" val="3273355775"/>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A84063CE-66C7-4220-A825-D64D57491E44}"/>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510FF777-B0F7-4DF1-A21E-6BB8B89E151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5D975380-777F-4557-B9BA-4228F26532B3}"/>
              </a:ext>
            </a:extLst>
          </p:cNvPr>
          <p:cNvSpPr>
            <a:spLocks noGrp="1"/>
          </p:cNvSpPr>
          <p:nvPr>
            <p:ph type="sldNum" sz="quarter" idx="12"/>
          </p:nvPr>
        </p:nvSpPr>
        <p:spPr/>
        <p:txBody>
          <a:bodyPr/>
          <a:lstStyle>
            <a:lvl1pPr>
              <a:defRPr/>
            </a:lvl1pPr>
          </a:lstStyle>
          <a:p>
            <a:fld id="{D6E983CC-C4C3-4D44-BCBC-ED0D81571D2B}" type="slidenum">
              <a:rPr lang="it-IT" altLang="it-IT"/>
              <a:pPr/>
              <a:t>‹N›</a:t>
            </a:fld>
            <a:endParaRPr lang="it-IT" altLang="it-IT"/>
          </a:p>
        </p:txBody>
      </p:sp>
    </p:spTree>
    <p:extLst>
      <p:ext uri="{BB962C8B-B14F-4D97-AF65-F5344CB8AC3E}">
        <p14:creationId xmlns:p14="http://schemas.microsoft.com/office/powerpoint/2010/main" val="39057879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D83AD489-C597-464B-9300-A2A5A0DCF6BB}"/>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6" name="Rectangle 5">
            <a:extLst>
              <a:ext uri="{FF2B5EF4-FFF2-40B4-BE49-F238E27FC236}">
                <a16:creationId xmlns:a16="http://schemas.microsoft.com/office/drawing/2014/main" id="{1D7AD4D6-B852-4FAC-9F64-BBED6CB0F2FF}"/>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7" name="Rectangle 6">
            <a:extLst>
              <a:ext uri="{FF2B5EF4-FFF2-40B4-BE49-F238E27FC236}">
                <a16:creationId xmlns:a16="http://schemas.microsoft.com/office/drawing/2014/main" id="{6AAB573C-AE8C-4D91-8D52-9593E461B4F8}"/>
              </a:ext>
            </a:extLst>
          </p:cNvPr>
          <p:cNvSpPr>
            <a:spLocks noGrp="1" noChangeArrowheads="1"/>
          </p:cNvSpPr>
          <p:nvPr>
            <p:ph type="sldNum" sz="quarter" idx="12"/>
          </p:nvPr>
        </p:nvSpPr>
        <p:spPr/>
        <p:txBody>
          <a:bodyPr/>
          <a:lstStyle>
            <a:lvl1pPr>
              <a:defRPr sz="1800"/>
            </a:lvl1pPr>
          </a:lstStyle>
          <a:p>
            <a:fld id="{C9BEAC7B-662E-4088-B73C-33B21C3D5272}" type="slidenum">
              <a:rPr lang="it-IT" altLang="it-IT"/>
              <a:pPr/>
              <a:t>‹N›</a:t>
            </a:fld>
            <a:endParaRPr lang="it-IT" altLang="it-IT"/>
          </a:p>
        </p:txBody>
      </p:sp>
    </p:spTree>
    <p:extLst>
      <p:ext uri="{BB962C8B-B14F-4D97-AF65-F5344CB8AC3E}">
        <p14:creationId xmlns:p14="http://schemas.microsoft.com/office/powerpoint/2010/main" val="1590875877"/>
      </p:ext>
    </p:extLst>
  </p:cSld>
  <p:clrMapOvr>
    <a:masterClrMapping/>
  </p:clrMapOvr>
  <p:transition>
    <p:wheel/>
    <p:sndAc>
      <p:stSnd>
        <p:snd r:embed="rId1" name="applause.wav"/>
      </p:stSnd>
    </p:sndAc>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05168631-92F8-42B8-9EBF-3D11CBF15B9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E8D0CDC-7AF3-4C47-9451-62789E5F45B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BF502C6-DC31-424C-BD26-FAC090C34257}"/>
              </a:ext>
            </a:extLst>
          </p:cNvPr>
          <p:cNvSpPr>
            <a:spLocks noGrp="1"/>
          </p:cNvSpPr>
          <p:nvPr>
            <p:ph type="sldNum" sz="quarter" idx="12"/>
          </p:nvPr>
        </p:nvSpPr>
        <p:spPr/>
        <p:txBody>
          <a:bodyPr/>
          <a:lstStyle>
            <a:lvl1pPr>
              <a:defRPr/>
            </a:lvl1pPr>
          </a:lstStyle>
          <a:p>
            <a:fld id="{AA08AB6B-9E8D-45E7-882F-218308B00364}" type="slidenum">
              <a:rPr lang="it-IT" altLang="it-IT"/>
              <a:pPr/>
              <a:t>‹N›</a:t>
            </a:fld>
            <a:endParaRPr lang="it-IT" altLang="it-IT"/>
          </a:p>
        </p:txBody>
      </p:sp>
    </p:spTree>
    <p:extLst>
      <p:ext uri="{BB962C8B-B14F-4D97-AF65-F5344CB8AC3E}">
        <p14:creationId xmlns:p14="http://schemas.microsoft.com/office/powerpoint/2010/main" val="42162131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99947AC-1D4F-4811-8E91-05A079BDF0B0}"/>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7E6F0C4-B9E7-4CE1-960E-6D4B25A10D6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20103D5E-AC27-42D8-BD3C-1E4F4F76F263}"/>
              </a:ext>
            </a:extLst>
          </p:cNvPr>
          <p:cNvSpPr>
            <a:spLocks noGrp="1"/>
          </p:cNvSpPr>
          <p:nvPr>
            <p:ph type="sldNum" sz="quarter" idx="12"/>
          </p:nvPr>
        </p:nvSpPr>
        <p:spPr/>
        <p:txBody>
          <a:bodyPr/>
          <a:lstStyle>
            <a:lvl1pPr>
              <a:defRPr/>
            </a:lvl1pPr>
          </a:lstStyle>
          <a:p>
            <a:fld id="{82EB0D40-B226-4C69-9A01-C4939AD5AEB4}" type="slidenum">
              <a:rPr lang="it-IT" altLang="it-IT"/>
              <a:pPr/>
              <a:t>‹N›</a:t>
            </a:fld>
            <a:endParaRPr lang="it-IT" altLang="it-IT"/>
          </a:p>
        </p:txBody>
      </p:sp>
    </p:spTree>
    <p:extLst>
      <p:ext uri="{BB962C8B-B14F-4D97-AF65-F5344CB8AC3E}">
        <p14:creationId xmlns:p14="http://schemas.microsoft.com/office/powerpoint/2010/main" val="231443448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BC335E07-0F55-4B0C-8B42-7EAFEA141B11}"/>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4BFF33AC-8DFA-47D6-8B71-2CC72730A85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C480609C-EAE1-4FFF-93BC-04DC5C023F9B}"/>
              </a:ext>
            </a:extLst>
          </p:cNvPr>
          <p:cNvSpPr>
            <a:spLocks noGrp="1"/>
          </p:cNvSpPr>
          <p:nvPr>
            <p:ph type="sldNum" sz="quarter" idx="12"/>
          </p:nvPr>
        </p:nvSpPr>
        <p:spPr/>
        <p:txBody>
          <a:bodyPr/>
          <a:lstStyle>
            <a:lvl1pPr>
              <a:defRPr/>
            </a:lvl1pPr>
          </a:lstStyle>
          <a:p>
            <a:fld id="{2E77CDC7-2875-4800-B6BF-3CB59603B72E}" type="slidenum">
              <a:rPr lang="it-IT" altLang="it-IT"/>
              <a:pPr/>
              <a:t>‹N›</a:t>
            </a:fld>
            <a:endParaRPr lang="it-IT" altLang="it-IT"/>
          </a:p>
        </p:txBody>
      </p:sp>
    </p:spTree>
    <p:extLst>
      <p:ext uri="{BB962C8B-B14F-4D97-AF65-F5344CB8AC3E}">
        <p14:creationId xmlns:p14="http://schemas.microsoft.com/office/powerpoint/2010/main" val="297706717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875631A-72BE-4542-B3EB-9373A88AE60D}"/>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C28F190B-969D-46AC-9F39-1EB2C4F29AA9}"/>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415838336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097E6D11-97D8-4129-BCEB-FAA5ECC485D4}"/>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FCE229C-D428-4E3E-81E4-CBB0F284FCD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DFE4DAF-FA98-4106-9AB2-947A0F486E48}"/>
              </a:ext>
            </a:extLst>
          </p:cNvPr>
          <p:cNvSpPr>
            <a:spLocks noGrp="1"/>
          </p:cNvSpPr>
          <p:nvPr>
            <p:ph type="sldNum" sz="quarter" idx="12"/>
          </p:nvPr>
        </p:nvSpPr>
        <p:spPr/>
        <p:txBody>
          <a:bodyPr/>
          <a:lstStyle>
            <a:lvl1pPr>
              <a:defRPr/>
            </a:lvl1pPr>
          </a:lstStyle>
          <a:p>
            <a:fld id="{FB8F1119-C689-4E0E-AB51-F13F395DDF13}" type="slidenum">
              <a:rPr lang="it-IT" altLang="it-IT"/>
              <a:pPr/>
              <a:t>‹N›</a:t>
            </a:fld>
            <a:endParaRPr lang="it-IT" altLang="it-IT"/>
          </a:p>
        </p:txBody>
      </p:sp>
    </p:spTree>
    <p:extLst>
      <p:ext uri="{BB962C8B-B14F-4D97-AF65-F5344CB8AC3E}">
        <p14:creationId xmlns:p14="http://schemas.microsoft.com/office/powerpoint/2010/main" val="16713753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E4D5A0D0-C108-4696-A820-220E97E777F9}"/>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A262CF1F-77B6-4C4B-A3E7-D1E640A1D97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4B581DEB-6A53-46EC-B288-48A1002F5EC7}"/>
              </a:ext>
            </a:extLst>
          </p:cNvPr>
          <p:cNvSpPr>
            <a:spLocks noGrp="1"/>
          </p:cNvSpPr>
          <p:nvPr>
            <p:ph type="sldNum" sz="quarter" idx="12"/>
          </p:nvPr>
        </p:nvSpPr>
        <p:spPr/>
        <p:txBody>
          <a:bodyPr/>
          <a:lstStyle>
            <a:lvl1pPr>
              <a:defRPr/>
            </a:lvl1pPr>
          </a:lstStyle>
          <a:p>
            <a:fld id="{579161EE-BBC2-475A-B131-A4CF4A8B9245}" type="slidenum">
              <a:rPr lang="it-IT" altLang="it-IT"/>
              <a:pPr/>
              <a:t>‹N›</a:t>
            </a:fld>
            <a:endParaRPr lang="it-IT" altLang="it-IT"/>
          </a:p>
        </p:txBody>
      </p:sp>
    </p:spTree>
    <p:extLst>
      <p:ext uri="{BB962C8B-B14F-4D97-AF65-F5344CB8AC3E}">
        <p14:creationId xmlns:p14="http://schemas.microsoft.com/office/powerpoint/2010/main" val="187029173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B61F7BB9-B932-4B6F-8DB4-529913F64E89}"/>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540B509F-22DE-4476-AB73-FE545866C2A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0D42C67A-AF5A-44D2-A2F9-29B8D3BDCF2C}"/>
              </a:ext>
            </a:extLst>
          </p:cNvPr>
          <p:cNvSpPr>
            <a:spLocks noGrp="1"/>
          </p:cNvSpPr>
          <p:nvPr>
            <p:ph type="sldNum" sz="quarter" idx="12"/>
          </p:nvPr>
        </p:nvSpPr>
        <p:spPr/>
        <p:txBody>
          <a:bodyPr/>
          <a:lstStyle>
            <a:lvl1pPr>
              <a:defRPr/>
            </a:lvl1pPr>
          </a:lstStyle>
          <a:p>
            <a:fld id="{08F92983-3CB5-4BB1-92AF-5427C20A8941}" type="slidenum">
              <a:rPr lang="it-IT" altLang="it-IT"/>
              <a:pPr/>
              <a:t>‹N›</a:t>
            </a:fld>
            <a:endParaRPr lang="it-IT" altLang="it-IT"/>
          </a:p>
        </p:txBody>
      </p:sp>
    </p:spTree>
    <p:extLst>
      <p:ext uri="{BB962C8B-B14F-4D97-AF65-F5344CB8AC3E}">
        <p14:creationId xmlns:p14="http://schemas.microsoft.com/office/powerpoint/2010/main" val="298632418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851F3DE1-7F97-4437-9839-87A5005FAD70}"/>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2D7206C0-CD8D-413C-9165-F921463CFD8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96D75E8-BB49-4D20-981B-32834D102DBB}"/>
              </a:ext>
            </a:extLst>
          </p:cNvPr>
          <p:cNvSpPr>
            <a:spLocks noGrp="1"/>
          </p:cNvSpPr>
          <p:nvPr>
            <p:ph type="sldNum" sz="quarter" idx="12"/>
          </p:nvPr>
        </p:nvSpPr>
        <p:spPr/>
        <p:txBody>
          <a:bodyPr/>
          <a:lstStyle>
            <a:lvl1pPr>
              <a:defRPr/>
            </a:lvl1pPr>
          </a:lstStyle>
          <a:p>
            <a:fld id="{AC6D1FA4-AE57-4D14-B2FE-AA7D2F919BEE}" type="slidenum">
              <a:rPr lang="it-IT" altLang="it-IT"/>
              <a:pPr/>
              <a:t>‹N›</a:t>
            </a:fld>
            <a:endParaRPr lang="it-IT" altLang="it-IT"/>
          </a:p>
        </p:txBody>
      </p:sp>
    </p:spTree>
    <p:extLst>
      <p:ext uri="{BB962C8B-B14F-4D97-AF65-F5344CB8AC3E}">
        <p14:creationId xmlns:p14="http://schemas.microsoft.com/office/powerpoint/2010/main" val="507560812"/>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8810E9D9-D0C2-4999-8182-AC343C8BCA1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FA0ACEDD-86B1-4428-9EAD-C2E32C5ED5D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AEB5FED5-B1E2-4325-B6BA-1C6EF9067ECC}"/>
              </a:ext>
            </a:extLst>
          </p:cNvPr>
          <p:cNvSpPr>
            <a:spLocks noGrp="1"/>
          </p:cNvSpPr>
          <p:nvPr>
            <p:ph type="sldNum" sz="quarter" idx="12"/>
          </p:nvPr>
        </p:nvSpPr>
        <p:spPr/>
        <p:txBody>
          <a:bodyPr/>
          <a:lstStyle>
            <a:lvl1pPr>
              <a:defRPr/>
            </a:lvl1pPr>
          </a:lstStyle>
          <a:p>
            <a:fld id="{889B7590-3BBF-48DE-AA15-6D8CA8FAF294}" type="slidenum">
              <a:rPr lang="it-IT" altLang="it-IT"/>
              <a:pPr/>
              <a:t>‹N›</a:t>
            </a:fld>
            <a:endParaRPr lang="it-IT" altLang="it-IT"/>
          </a:p>
        </p:txBody>
      </p:sp>
    </p:spTree>
    <p:extLst>
      <p:ext uri="{BB962C8B-B14F-4D97-AF65-F5344CB8AC3E}">
        <p14:creationId xmlns:p14="http://schemas.microsoft.com/office/powerpoint/2010/main" val="98455658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8F04362B-4453-4E0E-AF30-F3684F856C73}"/>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C73617EC-D023-4EF6-837F-A871C1046D4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3C872B67-7140-43D5-A5C3-B1DFCE89109D}"/>
              </a:ext>
            </a:extLst>
          </p:cNvPr>
          <p:cNvSpPr>
            <a:spLocks noGrp="1"/>
          </p:cNvSpPr>
          <p:nvPr>
            <p:ph type="sldNum" sz="quarter" idx="12"/>
          </p:nvPr>
        </p:nvSpPr>
        <p:spPr/>
        <p:txBody>
          <a:bodyPr/>
          <a:lstStyle>
            <a:lvl1pPr>
              <a:defRPr/>
            </a:lvl1pPr>
          </a:lstStyle>
          <a:p>
            <a:fld id="{FD3AF43B-9357-4684-85F9-16EF441BD884}" type="slidenum">
              <a:rPr lang="it-IT" altLang="it-IT"/>
              <a:pPr/>
              <a:t>‹N›</a:t>
            </a:fld>
            <a:endParaRPr lang="it-IT" altLang="it-IT"/>
          </a:p>
        </p:txBody>
      </p:sp>
    </p:spTree>
    <p:extLst>
      <p:ext uri="{BB962C8B-B14F-4D97-AF65-F5344CB8AC3E}">
        <p14:creationId xmlns:p14="http://schemas.microsoft.com/office/powerpoint/2010/main" val="23169661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E2EAA8A-4D27-4F0C-AC05-83C4A0210DBE}"/>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5" name="Rectangle 5">
            <a:extLst>
              <a:ext uri="{FF2B5EF4-FFF2-40B4-BE49-F238E27FC236}">
                <a16:creationId xmlns:a16="http://schemas.microsoft.com/office/drawing/2014/main" id="{B7D1E7C1-C45F-4555-9227-CD0515D2CC11}"/>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6" name="Rectangle 6">
            <a:extLst>
              <a:ext uri="{FF2B5EF4-FFF2-40B4-BE49-F238E27FC236}">
                <a16:creationId xmlns:a16="http://schemas.microsoft.com/office/drawing/2014/main" id="{1F72C27C-BCB8-40D6-99F2-2E35A145BF5A}"/>
              </a:ext>
            </a:extLst>
          </p:cNvPr>
          <p:cNvSpPr>
            <a:spLocks noGrp="1" noChangeArrowheads="1"/>
          </p:cNvSpPr>
          <p:nvPr>
            <p:ph type="sldNum" sz="quarter" idx="12"/>
          </p:nvPr>
        </p:nvSpPr>
        <p:spPr/>
        <p:txBody>
          <a:bodyPr/>
          <a:lstStyle>
            <a:lvl1pPr>
              <a:defRPr sz="1800"/>
            </a:lvl1pPr>
          </a:lstStyle>
          <a:p>
            <a:fld id="{364E6305-1C4B-4E7A-BDE7-C1D9FDF33812}" type="slidenum">
              <a:rPr lang="it-IT" altLang="it-IT"/>
              <a:pPr/>
              <a:t>‹N›</a:t>
            </a:fld>
            <a:endParaRPr lang="it-IT" altLang="it-IT"/>
          </a:p>
        </p:txBody>
      </p:sp>
    </p:spTree>
    <p:extLst>
      <p:ext uri="{BB962C8B-B14F-4D97-AF65-F5344CB8AC3E}">
        <p14:creationId xmlns:p14="http://schemas.microsoft.com/office/powerpoint/2010/main" val="1311006730"/>
      </p:ext>
    </p:extLst>
  </p:cSld>
  <p:clrMapOvr>
    <a:masterClrMapping/>
  </p:clrMapOvr>
  <p:transition>
    <p:wheel/>
    <p:sndAc>
      <p:stSnd>
        <p:snd r:embed="rId1" name="applause.wav"/>
      </p:stSnd>
    </p:sndAc>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8AADCD8-4D24-49DC-9AE5-8965468FD16E}"/>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5566240E-B8E4-4BBA-B455-37F34F7E3A02}"/>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5089490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9EB66CEF-2551-4FED-A384-7A7FD50C0DEB}"/>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E97F9D3-9EB2-4646-B8CC-F4F1CB08A79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274E2EE-6BE0-4D1F-BFC4-6D1497ED4EF8}"/>
              </a:ext>
            </a:extLst>
          </p:cNvPr>
          <p:cNvSpPr>
            <a:spLocks noGrp="1"/>
          </p:cNvSpPr>
          <p:nvPr>
            <p:ph type="sldNum" sz="quarter" idx="12"/>
          </p:nvPr>
        </p:nvSpPr>
        <p:spPr/>
        <p:txBody>
          <a:bodyPr/>
          <a:lstStyle>
            <a:lvl1pPr>
              <a:defRPr/>
            </a:lvl1pPr>
          </a:lstStyle>
          <a:p>
            <a:fld id="{614A870B-2DC8-44DC-B986-5025BBFC83F5}" type="slidenum">
              <a:rPr lang="it-IT" altLang="it-IT"/>
              <a:pPr/>
              <a:t>‹N›</a:t>
            </a:fld>
            <a:endParaRPr lang="it-IT" altLang="it-IT"/>
          </a:p>
        </p:txBody>
      </p:sp>
    </p:spTree>
    <p:extLst>
      <p:ext uri="{BB962C8B-B14F-4D97-AF65-F5344CB8AC3E}">
        <p14:creationId xmlns:p14="http://schemas.microsoft.com/office/powerpoint/2010/main" val="3377461278"/>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3E9991F2-FC5E-4185-B0D4-88155303FBA2}"/>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1B192D3F-7847-475F-8615-37331EBACF3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DC7A718E-08E8-49C5-838E-4B81C2498680}"/>
              </a:ext>
            </a:extLst>
          </p:cNvPr>
          <p:cNvSpPr>
            <a:spLocks noGrp="1"/>
          </p:cNvSpPr>
          <p:nvPr>
            <p:ph type="sldNum" sz="quarter" idx="12"/>
          </p:nvPr>
        </p:nvSpPr>
        <p:spPr/>
        <p:txBody>
          <a:bodyPr/>
          <a:lstStyle>
            <a:lvl1pPr>
              <a:defRPr/>
            </a:lvl1pPr>
          </a:lstStyle>
          <a:p>
            <a:fld id="{0A772D8C-653C-4CD5-BF6D-0D0AAD6DF067}" type="slidenum">
              <a:rPr lang="it-IT" altLang="it-IT"/>
              <a:pPr/>
              <a:t>‹N›</a:t>
            </a:fld>
            <a:endParaRPr lang="it-IT" altLang="it-IT"/>
          </a:p>
        </p:txBody>
      </p:sp>
    </p:spTree>
    <p:extLst>
      <p:ext uri="{BB962C8B-B14F-4D97-AF65-F5344CB8AC3E}">
        <p14:creationId xmlns:p14="http://schemas.microsoft.com/office/powerpoint/2010/main" val="3938042217"/>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F6D3DE4A-5894-4B36-A0D1-6021828C317D}"/>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67E61232-E486-45F3-B1D9-C003FE3587D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FC7A029F-7323-4149-8DE4-5658B017945B}"/>
              </a:ext>
            </a:extLst>
          </p:cNvPr>
          <p:cNvSpPr>
            <a:spLocks noGrp="1"/>
          </p:cNvSpPr>
          <p:nvPr>
            <p:ph type="sldNum" sz="quarter" idx="12"/>
          </p:nvPr>
        </p:nvSpPr>
        <p:spPr/>
        <p:txBody>
          <a:bodyPr/>
          <a:lstStyle>
            <a:lvl1pPr>
              <a:defRPr/>
            </a:lvl1pPr>
          </a:lstStyle>
          <a:p>
            <a:fld id="{55AEC018-458B-40DA-BBFE-AF5EDD54D050}" type="slidenum">
              <a:rPr lang="it-IT" altLang="it-IT"/>
              <a:pPr/>
              <a:t>‹N›</a:t>
            </a:fld>
            <a:endParaRPr lang="it-IT" altLang="it-IT"/>
          </a:p>
        </p:txBody>
      </p:sp>
    </p:spTree>
    <p:extLst>
      <p:ext uri="{BB962C8B-B14F-4D97-AF65-F5344CB8AC3E}">
        <p14:creationId xmlns:p14="http://schemas.microsoft.com/office/powerpoint/2010/main" val="380755291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9EE95AAA-C2F9-40C6-98A2-2B0219128BA5}"/>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930EA7D8-8375-4896-896B-28D027BAE5A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C871D06-9C69-49C0-906F-E1502C6E8F0B}"/>
              </a:ext>
            </a:extLst>
          </p:cNvPr>
          <p:cNvSpPr>
            <a:spLocks noGrp="1"/>
          </p:cNvSpPr>
          <p:nvPr>
            <p:ph type="sldNum" sz="quarter" idx="12"/>
          </p:nvPr>
        </p:nvSpPr>
        <p:spPr/>
        <p:txBody>
          <a:bodyPr/>
          <a:lstStyle>
            <a:lvl1pPr>
              <a:defRPr/>
            </a:lvl1pPr>
          </a:lstStyle>
          <a:p>
            <a:fld id="{9BEF8FF5-19BF-46C4-814B-9C9669F6C62A}" type="slidenum">
              <a:rPr lang="it-IT" altLang="it-IT"/>
              <a:pPr/>
              <a:t>‹N›</a:t>
            </a:fld>
            <a:endParaRPr lang="it-IT" altLang="it-IT"/>
          </a:p>
        </p:txBody>
      </p:sp>
    </p:spTree>
    <p:extLst>
      <p:ext uri="{BB962C8B-B14F-4D97-AF65-F5344CB8AC3E}">
        <p14:creationId xmlns:p14="http://schemas.microsoft.com/office/powerpoint/2010/main" val="9510385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539E741F-31CA-4C6C-AA56-2D7BA79C3966}"/>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4EC9E628-1AB5-4A36-B753-7F07924E8E7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F4B1A5D6-E0FC-45AC-ACC5-650B3E618F46}"/>
              </a:ext>
            </a:extLst>
          </p:cNvPr>
          <p:cNvSpPr>
            <a:spLocks noGrp="1"/>
          </p:cNvSpPr>
          <p:nvPr>
            <p:ph type="sldNum" sz="quarter" idx="12"/>
          </p:nvPr>
        </p:nvSpPr>
        <p:spPr/>
        <p:txBody>
          <a:bodyPr/>
          <a:lstStyle>
            <a:lvl1pPr>
              <a:defRPr/>
            </a:lvl1pPr>
          </a:lstStyle>
          <a:p>
            <a:fld id="{AB690498-FEC6-4B12-9D55-A7DBDE180701}" type="slidenum">
              <a:rPr lang="it-IT" altLang="it-IT"/>
              <a:pPr/>
              <a:t>‹N›</a:t>
            </a:fld>
            <a:endParaRPr lang="it-IT" altLang="it-IT"/>
          </a:p>
        </p:txBody>
      </p:sp>
    </p:spTree>
    <p:extLst>
      <p:ext uri="{BB962C8B-B14F-4D97-AF65-F5344CB8AC3E}">
        <p14:creationId xmlns:p14="http://schemas.microsoft.com/office/powerpoint/2010/main" val="1618226923"/>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1D44A9F5-EBFE-4BEE-80DD-8AD5541BA01B}"/>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F87404A3-8B0B-48C5-82FC-90EBB656DA6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9391DCE3-E7DD-436E-BCCA-8231F7721D69}"/>
              </a:ext>
            </a:extLst>
          </p:cNvPr>
          <p:cNvSpPr>
            <a:spLocks noGrp="1"/>
          </p:cNvSpPr>
          <p:nvPr>
            <p:ph type="sldNum" sz="quarter" idx="12"/>
          </p:nvPr>
        </p:nvSpPr>
        <p:spPr/>
        <p:txBody>
          <a:bodyPr/>
          <a:lstStyle>
            <a:lvl1pPr>
              <a:defRPr/>
            </a:lvl1pPr>
          </a:lstStyle>
          <a:p>
            <a:fld id="{45D9D0FC-0872-496B-8CC2-5865C35BA00D}" type="slidenum">
              <a:rPr lang="it-IT" altLang="it-IT"/>
              <a:pPr/>
              <a:t>‹N›</a:t>
            </a:fld>
            <a:endParaRPr lang="it-IT" altLang="it-IT"/>
          </a:p>
        </p:txBody>
      </p:sp>
    </p:spTree>
    <p:extLst>
      <p:ext uri="{BB962C8B-B14F-4D97-AF65-F5344CB8AC3E}">
        <p14:creationId xmlns:p14="http://schemas.microsoft.com/office/powerpoint/2010/main" val="250442104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C7BAFB5-05A1-4BA3-8293-6CF47CB1E526}"/>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A29815A3-A9AE-4D58-BD3E-895218E7B357}"/>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90426729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BB448B03-1685-47C5-BBE3-DA66E5A54675}"/>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7FC09569-1CD9-4C11-B72B-F5F90CE360B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84C481B8-25DC-4A45-99B4-E40E5826C3F0}"/>
              </a:ext>
            </a:extLst>
          </p:cNvPr>
          <p:cNvSpPr>
            <a:spLocks noGrp="1"/>
          </p:cNvSpPr>
          <p:nvPr>
            <p:ph type="sldNum" sz="quarter" idx="12"/>
          </p:nvPr>
        </p:nvSpPr>
        <p:spPr/>
        <p:txBody>
          <a:bodyPr/>
          <a:lstStyle>
            <a:lvl1pPr>
              <a:defRPr/>
            </a:lvl1pPr>
          </a:lstStyle>
          <a:p>
            <a:fld id="{D844183F-B45B-4FEC-9D94-9913A9475016}" type="slidenum">
              <a:rPr lang="it-IT" altLang="it-IT"/>
              <a:pPr/>
              <a:t>‹N›</a:t>
            </a:fld>
            <a:endParaRPr lang="it-IT" altLang="it-IT"/>
          </a:p>
        </p:txBody>
      </p:sp>
    </p:spTree>
    <p:extLst>
      <p:ext uri="{BB962C8B-B14F-4D97-AF65-F5344CB8AC3E}">
        <p14:creationId xmlns:p14="http://schemas.microsoft.com/office/powerpoint/2010/main" val="457990139"/>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3B7BF3CC-9199-4267-98D3-F3FFEE5D6F15}"/>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3950E61A-7DB7-4B3B-8C59-52A8A9F5DB9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936EF1B7-067B-4117-AB5C-F2E2E4455EE0}"/>
              </a:ext>
            </a:extLst>
          </p:cNvPr>
          <p:cNvSpPr>
            <a:spLocks noGrp="1"/>
          </p:cNvSpPr>
          <p:nvPr>
            <p:ph type="sldNum" sz="quarter" idx="12"/>
          </p:nvPr>
        </p:nvSpPr>
        <p:spPr/>
        <p:txBody>
          <a:bodyPr/>
          <a:lstStyle>
            <a:lvl1pPr>
              <a:defRPr/>
            </a:lvl1pPr>
          </a:lstStyle>
          <a:p>
            <a:fld id="{59425F57-0B77-4933-85B6-B595762FB6BF}" type="slidenum">
              <a:rPr lang="it-IT" altLang="it-IT"/>
              <a:pPr/>
              <a:t>‹N›</a:t>
            </a:fld>
            <a:endParaRPr lang="it-IT" altLang="it-IT"/>
          </a:p>
        </p:txBody>
      </p:sp>
    </p:spTree>
    <p:extLst>
      <p:ext uri="{BB962C8B-B14F-4D97-AF65-F5344CB8AC3E}">
        <p14:creationId xmlns:p14="http://schemas.microsoft.com/office/powerpoint/2010/main" val="10193949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0BBDC90-9DE8-4883-95FB-457FDBBCA148}"/>
              </a:ext>
            </a:extLst>
          </p:cNvPr>
          <p:cNvSpPr>
            <a:spLocks noGrp="1" noChangeArrowheads="1"/>
          </p:cNvSpPr>
          <p:nvPr>
            <p:ph type="dt" sz="half" idx="10"/>
          </p:nvPr>
        </p:nvSpPr>
        <p:spPr/>
        <p:txBody>
          <a:bodyPr/>
          <a:lstStyle>
            <a:lvl1pPr algn="ctr">
              <a:defRPr sz="1800"/>
            </a:lvl1pPr>
          </a:lstStyle>
          <a:p>
            <a:pPr>
              <a:defRPr/>
            </a:pPr>
            <a:endParaRPr lang="it-IT"/>
          </a:p>
        </p:txBody>
      </p:sp>
      <p:sp>
        <p:nvSpPr>
          <p:cNvPr id="5" name="Rectangle 5">
            <a:extLst>
              <a:ext uri="{FF2B5EF4-FFF2-40B4-BE49-F238E27FC236}">
                <a16:creationId xmlns:a16="http://schemas.microsoft.com/office/drawing/2014/main" id="{231F54FC-A722-45A5-85D6-162988533A17}"/>
              </a:ext>
            </a:extLst>
          </p:cNvPr>
          <p:cNvSpPr>
            <a:spLocks noGrp="1" noChangeArrowheads="1"/>
          </p:cNvSpPr>
          <p:nvPr>
            <p:ph type="ftr" sz="quarter" idx="11"/>
          </p:nvPr>
        </p:nvSpPr>
        <p:spPr/>
        <p:txBody>
          <a:bodyPr/>
          <a:lstStyle>
            <a:lvl1pPr>
              <a:defRPr sz="1800"/>
            </a:lvl1pPr>
          </a:lstStyle>
          <a:p>
            <a:pPr>
              <a:defRPr/>
            </a:pPr>
            <a:r>
              <a:rPr lang="it-IT"/>
              <a:t>Prof. Giuseppe Renato Croce</a:t>
            </a:r>
          </a:p>
        </p:txBody>
      </p:sp>
      <p:sp>
        <p:nvSpPr>
          <p:cNvPr id="6" name="Rectangle 6">
            <a:extLst>
              <a:ext uri="{FF2B5EF4-FFF2-40B4-BE49-F238E27FC236}">
                <a16:creationId xmlns:a16="http://schemas.microsoft.com/office/drawing/2014/main" id="{E92C3B0D-1F31-4528-BA9B-26211D5905A9}"/>
              </a:ext>
            </a:extLst>
          </p:cNvPr>
          <p:cNvSpPr>
            <a:spLocks noGrp="1" noChangeArrowheads="1"/>
          </p:cNvSpPr>
          <p:nvPr>
            <p:ph type="sldNum" sz="quarter" idx="12"/>
          </p:nvPr>
        </p:nvSpPr>
        <p:spPr/>
        <p:txBody>
          <a:bodyPr/>
          <a:lstStyle>
            <a:lvl1pPr>
              <a:defRPr sz="1800"/>
            </a:lvl1pPr>
          </a:lstStyle>
          <a:p>
            <a:fld id="{259B7A8D-0F32-42B2-80AE-3ADB3561C723}" type="slidenum">
              <a:rPr lang="it-IT" altLang="it-IT"/>
              <a:pPr/>
              <a:t>‹N›</a:t>
            </a:fld>
            <a:endParaRPr lang="it-IT" altLang="it-IT"/>
          </a:p>
        </p:txBody>
      </p:sp>
    </p:spTree>
    <p:extLst>
      <p:ext uri="{BB962C8B-B14F-4D97-AF65-F5344CB8AC3E}">
        <p14:creationId xmlns:p14="http://schemas.microsoft.com/office/powerpoint/2010/main" val="3421244069"/>
      </p:ext>
    </p:extLst>
  </p:cSld>
  <p:clrMapOvr>
    <a:masterClrMapping/>
  </p:clrMapOvr>
  <p:transition>
    <p:wheel/>
    <p:sndAc>
      <p:stSnd>
        <p:snd r:embed="rId1" name="applause.wav"/>
      </p:stSnd>
    </p:sndAc>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45A16D4C-3BAD-4CA6-AAF0-DE5CD02CB92B}"/>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73840113-A31A-4310-A31B-190F4830EF6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9E377520-B812-4445-B5FA-4515905B5097}"/>
              </a:ext>
            </a:extLst>
          </p:cNvPr>
          <p:cNvSpPr>
            <a:spLocks noGrp="1"/>
          </p:cNvSpPr>
          <p:nvPr>
            <p:ph type="sldNum" sz="quarter" idx="12"/>
          </p:nvPr>
        </p:nvSpPr>
        <p:spPr/>
        <p:txBody>
          <a:bodyPr/>
          <a:lstStyle>
            <a:lvl1pPr>
              <a:defRPr/>
            </a:lvl1pPr>
          </a:lstStyle>
          <a:p>
            <a:fld id="{DAA2B228-254D-4351-BF1A-13F64EC3F026}" type="slidenum">
              <a:rPr lang="it-IT" altLang="it-IT"/>
              <a:pPr/>
              <a:t>‹N›</a:t>
            </a:fld>
            <a:endParaRPr lang="it-IT" altLang="it-IT"/>
          </a:p>
        </p:txBody>
      </p:sp>
    </p:spTree>
    <p:extLst>
      <p:ext uri="{BB962C8B-B14F-4D97-AF65-F5344CB8AC3E}">
        <p14:creationId xmlns:p14="http://schemas.microsoft.com/office/powerpoint/2010/main" val="1035384967"/>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589B563-2AD9-4F0E-BC68-BEC29376934E}"/>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DF2D1B36-6828-437C-8CEE-04266A72E90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27FE81D3-7B08-438F-AB86-92F23A34EA3E}"/>
              </a:ext>
            </a:extLst>
          </p:cNvPr>
          <p:cNvSpPr>
            <a:spLocks noGrp="1"/>
          </p:cNvSpPr>
          <p:nvPr>
            <p:ph type="sldNum" sz="quarter" idx="12"/>
          </p:nvPr>
        </p:nvSpPr>
        <p:spPr/>
        <p:txBody>
          <a:bodyPr/>
          <a:lstStyle>
            <a:lvl1pPr>
              <a:defRPr/>
            </a:lvl1pPr>
          </a:lstStyle>
          <a:p>
            <a:fld id="{90B2BD1E-61CE-4041-B25C-71708AED51EB}" type="slidenum">
              <a:rPr lang="it-IT" altLang="it-IT"/>
              <a:pPr/>
              <a:t>‹N›</a:t>
            </a:fld>
            <a:endParaRPr lang="it-IT" altLang="it-IT"/>
          </a:p>
        </p:txBody>
      </p:sp>
    </p:spTree>
    <p:extLst>
      <p:ext uri="{BB962C8B-B14F-4D97-AF65-F5344CB8AC3E}">
        <p14:creationId xmlns:p14="http://schemas.microsoft.com/office/powerpoint/2010/main" val="25000331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5A6D6BB2-8A38-4E71-9B8B-63FD343F4418}"/>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A5385C03-524C-4D54-86EE-177803A85A8C}"/>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7B0B12D-62CF-4A81-9258-FF7E1ACCC4A4}"/>
              </a:ext>
            </a:extLst>
          </p:cNvPr>
          <p:cNvSpPr>
            <a:spLocks noGrp="1"/>
          </p:cNvSpPr>
          <p:nvPr>
            <p:ph type="sldNum" sz="quarter" idx="12"/>
          </p:nvPr>
        </p:nvSpPr>
        <p:spPr/>
        <p:txBody>
          <a:bodyPr/>
          <a:lstStyle>
            <a:lvl1pPr>
              <a:defRPr/>
            </a:lvl1pPr>
          </a:lstStyle>
          <a:p>
            <a:fld id="{43FB504D-2F39-4F1B-8CBE-634323C1EEF9}" type="slidenum">
              <a:rPr lang="it-IT" altLang="it-IT"/>
              <a:pPr/>
              <a:t>‹N›</a:t>
            </a:fld>
            <a:endParaRPr lang="it-IT" altLang="it-IT"/>
          </a:p>
        </p:txBody>
      </p:sp>
    </p:spTree>
    <p:extLst>
      <p:ext uri="{BB962C8B-B14F-4D97-AF65-F5344CB8AC3E}">
        <p14:creationId xmlns:p14="http://schemas.microsoft.com/office/powerpoint/2010/main" val="381287232"/>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89D69CED-1DA3-480C-BC45-E29E21BB58BA}"/>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3E946FAA-3174-47EE-A1E9-68CF75298333}"/>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BD019C10-8A3E-43C5-AFE7-B53ED632B615}"/>
              </a:ext>
            </a:extLst>
          </p:cNvPr>
          <p:cNvSpPr>
            <a:spLocks noGrp="1"/>
          </p:cNvSpPr>
          <p:nvPr>
            <p:ph type="sldNum" sz="quarter" idx="12"/>
          </p:nvPr>
        </p:nvSpPr>
        <p:spPr/>
        <p:txBody>
          <a:bodyPr/>
          <a:lstStyle>
            <a:lvl1pPr>
              <a:defRPr/>
            </a:lvl1pPr>
          </a:lstStyle>
          <a:p>
            <a:fld id="{7B4658F6-2C59-4AAE-9B88-66AD282D25B5}" type="slidenum">
              <a:rPr lang="it-IT" altLang="it-IT"/>
              <a:pPr/>
              <a:t>‹N›</a:t>
            </a:fld>
            <a:endParaRPr lang="it-IT" altLang="it-IT"/>
          </a:p>
        </p:txBody>
      </p:sp>
    </p:spTree>
    <p:extLst>
      <p:ext uri="{BB962C8B-B14F-4D97-AF65-F5344CB8AC3E}">
        <p14:creationId xmlns:p14="http://schemas.microsoft.com/office/powerpoint/2010/main" val="3367381174"/>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0D70BE9-CA7C-40F9-98E1-3412C10BA269}"/>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4E140FE3-CBC9-48E5-842E-D2018B5C68E9}"/>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29235569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37FF559D-252B-42A9-9819-81DEB5935869}"/>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77F953A-BC12-43EF-9625-A60684C04864}"/>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DAE13023-1535-4D5B-8488-CE5E92E1BBE6}"/>
              </a:ext>
            </a:extLst>
          </p:cNvPr>
          <p:cNvSpPr>
            <a:spLocks noGrp="1"/>
          </p:cNvSpPr>
          <p:nvPr>
            <p:ph type="sldNum" sz="quarter" idx="12"/>
          </p:nvPr>
        </p:nvSpPr>
        <p:spPr/>
        <p:txBody>
          <a:bodyPr/>
          <a:lstStyle>
            <a:lvl1pPr>
              <a:defRPr/>
            </a:lvl1pPr>
          </a:lstStyle>
          <a:p>
            <a:fld id="{F3BBFB0E-23A8-44B5-8115-9EF81E101808}" type="slidenum">
              <a:rPr lang="it-IT" altLang="it-IT"/>
              <a:pPr/>
              <a:t>‹N›</a:t>
            </a:fld>
            <a:endParaRPr lang="it-IT" altLang="it-IT"/>
          </a:p>
        </p:txBody>
      </p:sp>
    </p:spTree>
    <p:extLst>
      <p:ext uri="{BB962C8B-B14F-4D97-AF65-F5344CB8AC3E}">
        <p14:creationId xmlns:p14="http://schemas.microsoft.com/office/powerpoint/2010/main" val="70820188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B2FA05D1-2400-4FAC-978F-7F75E05DB176}"/>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40952CF4-D690-4295-9B17-06C407BCAD0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BE1B1C50-20BE-48A3-91C5-E2F3525709E9}"/>
              </a:ext>
            </a:extLst>
          </p:cNvPr>
          <p:cNvSpPr>
            <a:spLocks noGrp="1"/>
          </p:cNvSpPr>
          <p:nvPr>
            <p:ph type="sldNum" sz="quarter" idx="12"/>
          </p:nvPr>
        </p:nvSpPr>
        <p:spPr/>
        <p:txBody>
          <a:bodyPr/>
          <a:lstStyle>
            <a:lvl1pPr>
              <a:defRPr/>
            </a:lvl1pPr>
          </a:lstStyle>
          <a:p>
            <a:fld id="{1E8C941F-476C-45C3-A227-00A51C26B0BC}" type="slidenum">
              <a:rPr lang="it-IT" altLang="it-IT"/>
              <a:pPr/>
              <a:t>‹N›</a:t>
            </a:fld>
            <a:endParaRPr lang="it-IT" altLang="it-IT"/>
          </a:p>
        </p:txBody>
      </p:sp>
    </p:spTree>
    <p:extLst>
      <p:ext uri="{BB962C8B-B14F-4D97-AF65-F5344CB8AC3E}">
        <p14:creationId xmlns:p14="http://schemas.microsoft.com/office/powerpoint/2010/main" val="279873295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24F261E6-0B41-4224-8441-E9DFD4FD6B40}"/>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F3FB1CBA-9237-47F2-8C73-6710EC31D7D8}"/>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9BB49DE9-4641-4A35-A63D-32B48349532A}"/>
              </a:ext>
            </a:extLst>
          </p:cNvPr>
          <p:cNvSpPr>
            <a:spLocks noGrp="1"/>
          </p:cNvSpPr>
          <p:nvPr>
            <p:ph type="sldNum" sz="quarter" idx="12"/>
          </p:nvPr>
        </p:nvSpPr>
        <p:spPr/>
        <p:txBody>
          <a:bodyPr/>
          <a:lstStyle>
            <a:lvl1pPr>
              <a:defRPr/>
            </a:lvl1pPr>
          </a:lstStyle>
          <a:p>
            <a:fld id="{1A73F9A3-E521-4855-89BA-D130FA2E4B22}" type="slidenum">
              <a:rPr lang="it-IT" altLang="it-IT"/>
              <a:pPr/>
              <a:t>‹N›</a:t>
            </a:fld>
            <a:endParaRPr lang="it-IT" altLang="it-IT"/>
          </a:p>
        </p:txBody>
      </p:sp>
    </p:spTree>
    <p:extLst>
      <p:ext uri="{BB962C8B-B14F-4D97-AF65-F5344CB8AC3E}">
        <p14:creationId xmlns:p14="http://schemas.microsoft.com/office/powerpoint/2010/main" val="145525598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646D4660-D55C-4F78-8C9C-A569D7EF31BC}"/>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6E2F30E-AC87-4362-BE21-089D5C1BB529}"/>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98900C62-0314-42CB-99CB-BAB6729EA543}"/>
              </a:ext>
            </a:extLst>
          </p:cNvPr>
          <p:cNvSpPr>
            <a:spLocks noGrp="1"/>
          </p:cNvSpPr>
          <p:nvPr>
            <p:ph type="sldNum" sz="quarter" idx="12"/>
          </p:nvPr>
        </p:nvSpPr>
        <p:spPr/>
        <p:txBody>
          <a:bodyPr/>
          <a:lstStyle>
            <a:lvl1pPr>
              <a:defRPr/>
            </a:lvl1pPr>
          </a:lstStyle>
          <a:p>
            <a:fld id="{74A5D048-3FDC-40D6-8F27-AB38A45E349A}" type="slidenum">
              <a:rPr lang="it-IT" altLang="it-IT"/>
              <a:pPr/>
              <a:t>‹N›</a:t>
            </a:fld>
            <a:endParaRPr lang="it-IT" altLang="it-IT"/>
          </a:p>
        </p:txBody>
      </p:sp>
    </p:spTree>
    <p:extLst>
      <p:ext uri="{BB962C8B-B14F-4D97-AF65-F5344CB8AC3E}">
        <p14:creationId xmlns:p14="http://schemas.microsoft.com/office/powerpoint/2010/main" val="133399506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D10FAB6B-39FC-40F4-B46E-B145AC696F1B}"/>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EF3EAF58-1FEF-459D-9A4A-52928276ACD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BEC25F78-22E6-4294-BDCD-72621CB1FD65}"/>
              </a:ext>
            </a:extLst>
          </p:cNvPr>
          <p:cNvSpPr>
            <a:spLocks noGrp="1"/>
          </p:cNvSpPr>
          <p:nvPr>
            <p:ph type="sldNum" sz="quarter" idx="12"/>
          </p:nvPr>
        </p:nvSpPr>
        <p:spPr/>
        <p:txBody>
          <a:bodyPr/>
          <a:lstStyle>
            <a:lvl1pPr>
              <a:defRPr/>
            </a:lvl1pPr>
          </a:lstStyle>
          <a:p>
            <a:fld id="{32B58692-F951-4A53-84A6-993EC5C128EB}" type="slidenum">
              <a:rPr lang="it-IT" altLang="it-IT"/>
              <a:pPr/>
              <a:t>‹N›</a:t>
            </a:fld>
            <a:endParaRPr lang="it-IT" altLang="it-IT"/>
          </a:p>
        </p:txBody>
      </p:sp>
    </p:spTree>
    <p:extLst>
      <p:ext uri="{BB962C8B-B14F-4D97-AF65-F5344CB8AC3E}">
        <p14:creationId xmlns:p14="http://schemas.microsoft.com/office/powerpoint/2010/main" val="22421501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ttangolo arrotondato 9">
            <a:extLst>
              <a:ext uri="{FF2B5EF4-FFF2-40B4-BE49-F238E27FC236}">
                <a16:creationId xmlns:a16="http://schemas.microsoft.com/office/drawing/2014/main" id="{F4BE5892-73B9-4B82-A0D0-7C1AF1566A9D}"/>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6" name="Rettangolo arrotondato 10">
            <a:extLst>
              <a:ext uri="{FF2B5EF4-FFF2-40B4-BE49-F238E27FC236}">
                <a16:creationId xmlns:a16="http://schemas.microsoft.com/office/drawing/2014/main" id="{8C97074E-0B26-4F51-ADA2-C825626A1736}"/>
              </a:ext>
            </a:extLst>
          </p:cNvPr>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it-IT"/>
              <a:t>Fare clic per modificare lo stile del titolo</a:t>
            </a:r>
            <a:endParaRPr lang="en-US"/>
          </a:p>
        </p:txBody>
      </p:sp>
      <p:sp>
        <p:nvSpPr>
          <p:cNvPr id="20" name="Sottotitolo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it-IT"/>
              <a:t>Fare clic per modificare lo stile del sottotitolo dello schema</a:t>
            </a:r>
            <a:endParaRPr lang="en-US"/>
          </a:p>
        </p:txBody>
      </p:sp>
      <p:sp>
        <p:nvSpPr>
          <p:cNvPr id="7" name="Segnaposto data 18">
            <a:extLst>
              <a:ext uri="{FF2B5EF4-FFF2-40B4-BE49-F238E27FC236}">
                <a16:creationId xmlns:a16="http://schemas.microsoft.com/office/drawing/2014/main" id="{DDEB8E4A-B3DF-4841-BD83-65D630F04F2D}"/>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7">
            <a:extLst>
              <a:ext uri="{FF2B5EF4-FFF2-40B4-BE49-F238E27FC236}">
                <a16:creationId xmlns:a16="http://schemas.microsoft.com/office/drawing/2014/main" id="{21A32F4E-3D3B-43C4-84D6-2975DC4674CF}"/>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10">
            <a:extLst>
              <a:ext uri="{FF2B5EF4-FFF2-40B4-BE49-F238E27FC236}">
                <a16:creationId xmlns:a16="http://schemas.microsoft.com/office/drawing/2014/main" id="{AAD956C1-7A32-4676-BEFD-6AC414BB6943}"/>
              </a:ext>
            </a:extLst>
          </p:cNvPr>
          <p:cNvSpPr>
            <a:spLocks noGrp="1"/>
          </p:cNvSpPr>
          <p:nvPr>
            <p:ph type="sldNum" sz="quarter" idx="12"/>
          </p:nvPr>
        </p:nvSpPr>
        <p:spPr/>
        <p:txBody>
          <a:bodyPr/>
          <a:lstStyle>
            <a:lvl1pPr>
              <a:defRPr>
                <a:latin typeface="Arial" panose="020B0604020202020204" pitchFamily="34" charset="0"/>
              </a:defRPr>
            </a:lvl1pPr>
          </a:lstStyle>
          <a:p>
            <a:fld id="{85F82ECF-821B-4507-8729-32E36AC45299}" type="slidenum">
              <a:rPr lang="en-US" altLang="it-IT"/>
              <a:pPr/>
              <a:t>‹N›</a:t>
            </a:fld>
            <a:endParaRPr lang="en-US" altLang="it-IT"/>
          </a:p>
        </p:txBody>
      </p:sp>
    </p:spTree>
    <p:extLst>
      <p:ext uri="{BB962C8B-B14F-4D97-AF65-F5344CB8AC3E}">
        <p14:creationId xmlns:p14="http://schemas.microsoft.com/office/powerpoint/2010/main" val="89933737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ED4AB31D-CB35-4515-AC67-0CDD9CA14828}"/>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7230EEBA-8A4F-43E5-865B-18183AF95AAF}"/>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D829A52D-EA01-4BA2-AB6B-14A6D60699E8}"/>
              </a:ext>
            </a:extLst>
          </p:cNvPr>
          <p:cNvSpPr>
            <a:spLocks noGrp="1"/>
          </p:cNvSpPr>
          <p:nvPr>
            <p:ph type="sldNum" sz="quarter" idx="12"/>
          </p:nvPr>
        </p:nvSpPr>
        <p:spPr/>
        <p:txBody>
          <a:bodyPr/>
          <a:lstStyle>
            <a:lvl1pPr>
              <a:defRPr/>
            </a:lvl1pPr>
          </a:lstStyle>
          <a:p>
            <a:fld id="{4239946B-1933-4B3C-BD01-92CCAAAFDE45}" type="slidenum">
              <a:rPr lang="it-IT" altLang="it-IT"/>
              <a:pPr/>
              <a:t>‹N›</a:t>
            </a:fld>
            <a:endParaRPr lang="it-IT" altLang="it-IT"/>
          </a:p>
        </p:txBody>
      </p:sp>
    </p:spTree>
    <p:extLst>
      <p:ext uri="{BB962C8B-B14F-4D97-AF65-F5344CB8AC3E}">
        <p14:creationId xmlns:p14="http://schemas.microsoft.com/office/powerpoint/2010/main" val="38838155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E03C329-AAC3-4837-96D0-4170ECD5A0F9}"/>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784FC36B-CE72-4D18-A9EE-A4296D4C18BA}"/>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3226042987"/>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F13D529C-0007-4B7C-90A1-E31480054C92}"/>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F903855-F869-4CE4-9B04-DC52458377F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582C1C83-1F58-4A56-9D98-516A7188BFAB}"/>
              </a:ext>
            </a:extLst>
          </p:cNvPr>
          <p:cNvSpPr>
            <a:spLocks noGrp="1"/>
          </p:cNvSpPr>
          <p:nvPr>
            <p:ph type="sldNum" sz="quarter" idx="12"/>
          </p:nvPr>
        </p:nvSpPr>
        <p:spPr/>
        <p:txBody>
          <a:bodyPr/>
          <a:lstStyle>
            <a:lvl1pPr>
              <a:defRPr/>
            </a:lvl1pPr>
          </a:lstStyle>
          <a:p>
            <a:fld id="{518840A0-BC3F-4CE6-9CE1-1C77BF69C21D}" type="slidenum">
              <a:rPr lang="it-IT" altLang="it-IT"/>
              <a:pPr/>
              <a:t>‹N›</a:t>
            </a:fld>
            <a:endParaRPr lang="it-IT" altLang="it-IT"/>
          </a:p>
        </p:txBody>
      </p:sp>
    </p:spTree>
    <p:extLst>
      <p:ext uri="{BB962C8B-B14F-4D97-AF65-F5344CB8AC3E}">
        <p14:creationId xmlns:p14="http://schemas.microsoft.com/office/powerpoint/2010/main" val="355190400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BFE534AD-71AF-47E0-AB19-6438A7BEC81A}"/>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F86F5B63-572E-4972-8D8C-545D4BAE9C1E}"/>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64CB4E90-1F23-4814-B7BD-EB8572D2448B}"/>
              </a:ext>
            </a:extLst>
          </p:cNvPr>
          <p:cNvSpPr>
            <a:spLocks noGrp="1"/>
          </p:cNvSpPr>
          <p:nvPr>
            <p:ph type="sldNum" sz="quarter" idx="12"/>
          </p:nvPr>
        </p:nvSpPr>
        <p:spPr/>
        <p:txBody>
          <a:bodyPr/>
          <a:lstStyle>
            <a:lvl1pPr>
              <a:defRPr/>
            </a:lvl1pPr>
          </a:lstStyle>
          <a:p>
            <a:fld id="{9B391E26-1921-4BBE-9B3C-464DD7368A9D}" type="slidenum">
              <a:rPr lang="it-IT" altLang="it-IT"/>
              <a:pPr/>
              <a:t>‹N›</a:t>
            </a:fld>
            <a:endParaRPr lang="it-IT" altLang="it-IT"/>
          </a:p>
        </p:txBody>
      </p:sp>
    </p:spTree>
    <p:extLst>
      <p:ext uri="{BB962C8B-B14F-4D97-AF65-F5344CB8AC3E}">
        <p14:creationId xmlns:p14="http://schemas.microsoft.com/office/powerpoint/2010/main" val="84138056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B36411AE-E896-493A-9DB3-ECAFBB16F6A9}"/>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F23BFDF4-D849-4F76-94AE-C918FEA057B6}"/>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369E2E18-6DDE-4240-A0B8-F0AFECD86F71}"/>
              </a:ext>
            </a:extLst>
          </p:cNvPr>
          <p:cNvSpPr>
            <a:spLocks noGrp="1"/>
          </p:cNvSpPr>
          <p:nvPr>
            <p:ph type="sldNum" sz="quarter" idx="12"/>
          </p:nvPr>
        </p:nvSpPr>
        <p:spPr/>
        <p:txBody>
          <a:bodyPr/>
          <a:lstStyle>
            <a:lvl1pPr>
              <a:defRPr/>
            </a:lvl1pPr>
          </a:lstStyle>
          <a:p>
            <a:fld id="{9AE51CFA-74BF-4FE2-85F8-1FFC0AC99C52}" type="slidenum">
              <a:rPr lang="it-IT" altLang="it-IT"/>
              <a:pPr/>
              <a:t>‹N›</a:t>
            </a:fld>
            <a:endParaRPr lang="it-IT" altLang="it-IT"/>
          </a:p>
        </p:txBody>
      </p:sp>
    </p:spTree>
    <p:extLst>
      <p:ext uri="{BB962C8B-B14F-4D97-AF65-F5344CB8AC3E}">
        <p14:creationId xmlns:p14="http://schemas.microsoft.com/office/powerpoint/2010/main" val="404726043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768CCDF-FF3D-4AB0-8066-DC8B940AA3FD}"/>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8775B079-403C-47B6-BCD3-820518899382}"/>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9243A8D-ED3A-46C3-B013-13BC6BD7A4AB}"/>
              </a:ext>
            </a:extLst>
          </p:cNvPr>
          <p:cNvSpPr>
            <a:spLocks noGrp="1"/>
          </p:cNvSpPr>
          <p:nvPr>
            <p:ph type="sldNum" sz="quarter" idx="12"/>
          </p:nvPr>
        </p:nvSpPr>
        <p:spPr/>
        <p:txBody>
          <a:bodyPr/>
          <a:lstStyle>
            <a:lvl1pPr>
              <a:defRPr/>
            </a:lvl1pPr>
          </a:lstStyle>
          <a:p>
            <a:fld id="{1DE03571-94F3-4452-A476-F294AADA8BF7}" type="slidenum">
              <a:rPr lang="it-IT" altLang="it-IT"/>
              <a:pPr/>
              <a:t>‹N›</a:t>
            </a:fld>
            <a:endParaRPr lang="it-IT" altLang="it-IT"/>
          </a:p>
        </p:txBody>
      </p:sp>
    </p:spTree>
    <p:extLst>
      <p:ext uri="{BB962C8B-B14F-4D97-AF65-F5344CB8AC3E}">
        <p14:creationId xmlns:p14="http://schemas.microsoft.com/office/powerpoint/2010/main" val="57511674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64CB79D-530F-46E9-8A8B-CBA149A55B4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12CB40D6-8FAD-4367-8193-29179748BBD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38508018-D6BD-4C58-8FDA-B6955BE2C00D}"/>
              </a:ext>
            </a:extLst>
          </p:cNvPr>
          <p:cNvSpPr>
            <a:spLocks noGrp="1"/>
          </p:cNvSpPr>
          <p:nvPr>
            <p:ph type="sldNum" sz="quarter" idx="12"/>
          </p:nvPr>
        </p:nvSpPr>
        <p:spPr/>
        <p:txBody>
          <a:bodyPr/>
          <a:lstStyle>
            <a:lvl1pPr>
              <a:defRPr/>
            </a:lvl1pPr>
          </a:lstStyle>
          <a:p>
            <a:fld id="{FC3D3FBE-3A60-4CE1-9B8B-1DFF904631F8}" type="slidenum">
              <a:rPr lang="it-IT" altLang="it-IT"/>
              <a:pPr/>
              <a:t>‹N›</a:t>
            </a:fld>
            <a:endParaRPr lang="it-IT" altLang="it-IT"/>
          </a:p>
        </p:txBody>
      </p:sp>
    </p:spTree>
    <p:extLst>
      <p:ext uri="{BB962C8B-B14F-4D97-AF65-F5344CB8AC3E}">
        <p14:creationId xmlns:p14="http://schemas.microsoft.com/office/powerpoint/2010/main" val="1531123443"/>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0E2B8AF9-FF27-462B-B667-BED54F24307D}"/>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906F93FD-9D8C-436B-AEF4-B3BC5E9C282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A29FF2A8-DDD3-47B5-8EC6-25A0645C5140}"/>
              </a:ext>
            </a:extLst>
          </p:cNvPr>
          <p:cNvSpPr>
            <a:spLocks noGrp="1"/>
          </p:cNvSpPr>
          <p:nvPr>
            <p:ph type="sldNum" sz="quarter" idx="12"/>
          </p:nvPr>
        </p:nvSpPr>
        <p:spPr/>
        <p:txBody>
          <a:bodyPr/>
          <a:lstStyle>
            <a:lvl1pPr>
              <a:defRPr/>
            </a:lvl1pPr>
          </a:lstStyle>
          <a:p>
            <a:fld id="{9350417A-C9BB-45C7-B9C3-78FEA3409A3A}" type="slidenum">
              <a:rPr lang="it-IT" altLang="it-IT"/>
              <a:pPr/>
              <a:t>‹N›</a:t>
            </a:fld>
            <a:endParaRPr lang="it-IT" altLang="it-IT"/>
          </a:p>
        </p:txBody>
      </p:sp>
    </p:spTree>
    <p:extLst>
      <p:ext uri="{BB962C8B-B14F-4D97-AF65-F5344CB8AC3E}">
        <p14:creationId xmlns:p14="http://schemas.microsoft.com/office/powerpoint/2010/main" val="166763446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F232D30-D0DA-4507-9059-936DEF11F9E7}"/>
              </a:ext>
            </a:extLst>
          </p:cNvPr>
          <p:cNvSpPr>
            <a:spLocks noGrp="1"/>
          </p:cNvSpPr>
          <p:nvPr/>
        </p:nvSpPr>
        <p:spPr bwMode="auto">
          <a:xfrm>
            <a:off x="1435100" y="274638"/>
            <a:ext cx="7499350" cy="1143000"/>
          </a:xfrm>
          <a:prstGeom prst="rect">
            <a:avLst/>
          </a:prstGeom>
        </p:spPr>
        <p:txBody>
          <a:bodyPr anchor="ctr"/>
          <a:lstStyle>
            <a:lvl1pPr eaLnBrk="0" hangingPunct="0">
              <a:defRPr sz="4300">
                <a:solidFill>
                  <a:srgbClr val="572314"/>
                </a:solidFill>
                <a:latin typeface="Gill Sans MT" pitchFamily="34" charset="0"/>
              </a:defRPr>
            </a:lvl1pPr>
            <a:lvl2pPr eaLnBrk="0" hangingPunct="0">
              <a:defRPr sz="4300">
                <a:solidFill>
                  <a:srgbClr val="572314"/>
                </a:solidFill>
                <a:latin typeface="Gill Sans MT" pitchFamily="34" charset="0"/>
              </a:defRPr>
            </a:lvl2pPr>
            <a:lvl3pPr eaLnBrk="0" hangingPunct="0">
              <a:defRPr sz="4300">
                <a:solidFill>
                  <a:srgbClr val="572314"/>
                </a:solidFill>
                <a:latin typeface="Gill Sans MT" pitchFamily="34" charset="0"/>
              </a:defRPr>
            </a:lvl3pPr>
            <a:lvl4pPr eaLnBrk="0" hangingPunct="0">
              <a:defRPr sz="4300">
                <a:solidFill>
                  <a:srgbClr val="572314"/>
                </a:solidFill>
                <a:latin typeface="Gill Sans MT" pitchFamily="34" charset="0"/>
              </a:defRPr>
            </a:lvl4pPr>
            <a:lvl5pPr eaLnBrk="0" hangingPunct="0">
              <a:defRPr sz="4300">
                <a:solidFill>
                  <a:srgbClr val="572314"/>
                </a:solidFill>
                <a:latin typeface="Gill Sans MT" pitchFamily="34" charset="0"/>
              </a:defRPr>
            </a:lvl5pPr>
            <a:lvl6pPr marL="457200" eaLnBrk="0" fontAlgn="base" hangingPunct="0">
              <a:spcBef>
                <a:spcPct val="0"/>
              </a:spcBef>
              <a:spcAft>
                <a:spcPct val="0"/>
              </a:spcAft>
              <a:defRPr sz="4300">
                <a:solidFill>
                  <a:srgbClr val="572314"/>
                </a:solidFill>
                <a:latin typeface="Gill Sans MT" pitchFamily="34" charset="0"/>
              </a:defRPr>
            </a:lvl6pPr>
            <a:lvl7pPr marL="914400" eaLnBrk="0" fontAlgn="base" hangingPunct="0">
              <a:spcBef>
                <a:spcPct val="0"/>
              </a:spcBef>
              <a:spcAft>
                <a:spcPct val="0"/>
              </a:spcAft>
              <a:defRPr sz="4300">
                <a:solidFill>
                  <a:srgbClr val="572314"/>
                </a:solidFill>
                <a:latin typeface="Gill Sans MT" pitchFamily="34" charset="0"/>
              </a:defRPr>
            </a:lvl7pPr>
            <a:lvl8pPr marL="1371600" eaLnBrk="0" fontAlgn="base" hangingPunct="0">
              <a:spcBef>
                <a:spcPct val="0"/>
              </a:spcBef>
              <a:spcAft>
                <a:spcPct val="0"/>
              </a:spcAft>
              <a:defRPr sz="4300">
                <a:solidFill>
                  <a:srgbClr val="572314"/>
                </a:solidFill>
                <a:latin typeface="Gill Sans MT" pitchFamily="34" charset="0"/>
              </a:defRPr>
            </a:lvl8pPr>
            <a:lvl9pPr marL="1828800" eaLnBrk="0" fontAlgn="base" hangingPunct="0">
              <a:spcBef>
                <a:spcPct val="0"/>
              </a:spcBef>
              <a:spcAft>
                <a:spcPct val="0"/>
              </a:spcAft>
              <a:defRPr sz="4300">
                <a:solidFill>
                  <a:srgbClr val="572314"/>
                </a:solidFill>
                <a:latin typeface="Gill Sans MT" pitchFamily="34" charset="0"/>
              </a:defRPr>
            </a:lvl9pPr>
          </a:lstStyle>
          <a:p>
            <a:pPr>
              <a:defRPr/>
            </a:pPr>
            <a:endParaRPr lang="it-IT" altLang="it-IT"/>
          </a:p>
        </p:txBody>
      </p:sp>
      <p:sp>
        <p:nvSpPr>
          <p:cNvPr id="3" name="Rectangle 3">
            <a:extLst>
              <a:ext uri="{FF2B5EF4-FFF2-40B4-BE49-F238E27FC236}">
                <a16:creationId xmlns:a16="http://schemas.microsoft.com/office/drawing/2014/main" id="{63F55C0F-8718-4406-86A7-82E4DFFFB87D}"/>
              </a:ext>
            </a:extLst>
          </p:cNvPr>
          <p:cNvSpPr>
            <a:spLocks noGrp="1"/>
          </p:cNvSpPr>
          <p:nvPr/>
        </p:nvSpPr>
        <p:spPr bwMode="auto">
          <a:xfrm>
            <a:off x="1435100" y="1447800"/>
            <a:ext cx="7499350" cy="4800600"/>
          </a:xfrm>
          <a:prstGeom prst="rect">
            <a:avLst/>
          </a:prstGeom>
        </p:spPr>
        <p:txBody>
          <a:bodyPr/>
          <a:lstStyle>
            <a:lvl1pPr marL="82550" algn="ctr" eaLnBrk="0" hangingPunct="0">
              <a:spcBef>
                <a:spcPts val="600"/>
              </a:spcBef>
              <a:buClr>
                <a:schemeClr val="accent1"/>
              </a:buClr>
              <a:buSzPct val="80000"/>
              <a:buFont typeface="Wingdings 2" pitchFamily="18" charset="2"/>
              <a:defRPr sz="3200">
                <a:solidFill>
                  <a:schemeClr val="tx1"/>
                </a:solidFill>
                <a:latin typeface="Gill Sans MT" pitchFamily="34" charset="0"/>
              </a:defRPr>
            </a:lvl1pPr>
            <a:lvl2pPr marL="403225" algn="ctr" eaLnBrk="0" hangingPunct="0">
              <a:spcBef>
                <a:spcPts val="550"/>
              </a:spcBef>
              <a:buClr>
                <a:schemeClr val="accent1"/>
              </a:buClr>
              <a:buFont typeface="Verdana" pitchFamily="34" charset="0"/>
              <a:defRPr sz="2800">
                <a:solidFill>
                  <a:schemeClr val="tx1"/>
                </a:solidFill>
                <a:latin typeface="Gill Sans MT" pitchFamily="34" charset="0"/>
              </a:defRPr>
            </a:lvl2pPr>
            <a:lvl3pPr marL="657225" algn="ctr" eaLnBrk="0" hangingPunct="0">
              <a:spcBef>
                <a:spcPct val="20000"/>
              </a:spcBef>
              <a:buClr>
                <a:schemeClr val="accent2"/>
              </a:buClr>
              <a:buFont typeface="Wingdings 2" pitchFamily="18" charset="2"/>
              <a:defRPr sz="2400">
                <a:solidFill>
                  <a:schemeClr val="tx1"/>
                </a:solidFill>
                <a:latin typeface="Gill Sans MT" pitchFamily="34" charset="0"/>
              </a:defRPr>
            </a:lvl3pPr>
            <a:lvl4pPr marL="923925" algn="ctr" eaLnBrk="0" hangingPunct="0">
              <a:spcBef>
                <a:spcPct val="20000"/>
              </a:spcBef>
              <a:buClr>
                <a:srgbClr val="C32D2E"/>
              </a:buClr>
              <a:buFont typeface="Wingdings 2" pitchFamily="18" charset="2"/>
              <a:defRPr sz="2000">
                <a:solidFill>
                  <a:schemeClr val="tx1"/>
                </a:solidFill>
                <a:latin typeface="Gill Sans MT" pitchFamily="34" charset="0"/>
              </a:defRPr>
            </a:lvl4pPr>
            <a:lvl5pPr marL="1114425" algn="ctr" eaLnBrk="0" hangingPunct="0">
              <a:spcBef>
                <a:spcPct val="20000"/>
              </a:spcBef>
              <a:buClr>
                <a:srgbClr val="84AA33"/>
              </a:buClr>
              <a:buFont typeface="Wingdings 2" pitchFamily="18" charset="2"/>
              <a:defRPr sz="2000">
                <a:solidFill>
                  <a:schemeClr val="tx1"/>
                </a:solidFill>
                <a:latin typeface="Gill Sans MT" pitchFamily="34" charset="0"/>
              </a:defRPr>
            </a:lvl5pPr>
            <a:lvl6pPr marL="15716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6pPr>
            <a:lvl7pPr marL="20288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7pPr>
            <a:lvl8pPr marL="24860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8pPr>
            <a:lvl9pPr marL="2943225" algn="ctr" eaLnBrk="0" fontAlgn="base" hangingPunct="0">
              <a:spcBef>
                <a:spcPct val="20000"/>
              </a:spcBef>
              <a:spcAft>
                <a:spcPct val="0"/>
              </a:spcAft>
              <a:buClr>
                <a:srgbClr val="84AA33"/>
              </a:buClr>
              <a:buFont typeface="Wingdings 2" pitchFamily="18" charset="2"/>
              <a:defRPr sz="2000">
                <a:solidFill>
                  <a:schemeClr val="tx1"/>
                </a:solidFill>
                <a:latin typeface="Gill Sans MT" pitchFamily="34" charset="0"/>
              </a:defRPr>
            </a:lvl9pPr>
          </a:lstStyle>
          <a:p>
            <a:pPr marL="365125" indent="-282575" algn="l">
              <a:buClr>
                <a:srgbClr val="3891A7"/>
              </a:buClr>
              <a:buFont typeface="Wingdings 2" pitchFamily="18" charset="2"/>
              <a:buChar char=""/>
              <a:defRPr/>
            </a:pPr>
            <a:endParaRPr lang="it-IT" altLang="it-IT">
              <a:solidFill>
                <a:prstClr val="black"/>
              </a:solidFill>
            </a:endParaRPr>
          </a:p>
        </p:txBody>
      </p:sp>
    </p:spTree>
    <p:extLst>
      <p:ext uri="{BB962C8B-B14F-4D97-AF65-F5344CB8AC3E}">
        <p14:creationId xmlns:p14="http://schemas.microsoft.com/office/powerpoint/2010/main" val="518657854"/>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7049342B-7187-4734-81A8-BC7FC6273EEF}"/>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3190A103-26E5-4248-AED9-61F5B8D50E3B}"/>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6113084A-2CF2-41E2-A5DB-F5CE09E718D0}"/>
              </a:ext>
            </a:extLst>
          </p:cNvPr>
          <p:cNvSpPr>
            <a:spLocks noGrp="1"/>
          </p:cNvSpPr>
          <p:nvPr>
            <p:ph type="sldNum" sz="quarter" idx="12"/>
          </p:nvPr>
        </p:nvSpPr>
        <p:spPr/>
        <p:txBody>
          <a:bodyPr/>
          <a:lstStyle>
            <a:lvl1pPr>
              <a:defRPr/>
            </a:lvl1pPr>
          </a:lstStyle>
          <a:p>
            <a:fld id="{5A83ADE2-8163-44E2-B8D7-A49A37D22738}" type="slidenum">
              <a:rPr lang="it-IT" altLang="it-IT"/>
              <a:pPr/>
              <a:t>‹N›</a:t>
            </a:fld>
            <a:endParaRPr lang="it-IT" altLang="it-IT"/>
          </a:p>
        </p:txBody>
      </p:sp>
    </p:spTree>
    <p:extLst>
      <p:ext uri="{BB962C8B-B14F-4D97-AF65-F5344CB8AC3E}">
        <p14:creationId xmlns:p14="http://schemas.microsoft.com/office/powerpoint/2010/main" val="24755013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contenuto 2"/>
          <p:cNvSpPr>
            <a:spLocks noGrp="1"/>
          </p:cNvSpPr>
          <p:nvPr>
            <p:ph idx="1"/>
          </p:nvPr>
        </p:nvSpPr>
        <p:spPr>
          <a:xfrm>
            <a:off x="502920" y="530352"/>
            <a:ext cx="8183880" cy="418795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9116E64-97A6-4216-AA9D-1208E1E91F15}"/>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A83D17E7-3E29-4967-A874-FE8D26FD4824}"/>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9437DE9C-AC23-42AD-8B3F-567F366B0EC0}"/>
              </a:ext>
            </a:extLst>
          </p:cNvPr>
          <p:cNvSpPr>
            <a:spLocks noGrp="1"/>
          </p:cNvSpPr>
          <p:nvPr>
            <p:ph type="sldNum" sz="quarter" idx="12"/>
          </p:nvPr>
        </p:nvSpPr>
        <p:spPr/>
        <p:txBody>
          <a:bodyPr/>
          <a:lstStyle>
            <a:lvl1pPr>
              <a:defRPr>
                <a:latin typeface="Arial" panose="020B0604020202020204" pitchFamily="34" charset="0"/>
              </a:defRPr>
            </a:lvl1pPr>
          </a:lstStyle>
          <a:p>
            <a:fld id="{4F7D0044-C5FA-4E76-BF68-20592DAB3CB6}" type="slidenum">
              <a:rPr lang="en-US" altLang="it-IT"/>
              <a:pPr/>
              <a:t>‹N›</a:t>
            </a:fld>
            <a:endParaRPr lang="en-US" altLang="it-IT"/>
          </a:p>
        </p:txBody>
      </p:sp>
    </p:spTree>
    <p:extLst>
      <p:ext uri="{BB962C8B-B14F-4D97-AF65-F5344CB8AC3E}">
        <p14:creationId xmlns:p14="http://schemas.microsoft.com/office/powerpoint/2010/main" val="2393132697"/>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3">
            <a:extLst>
              <a:ext uri="{FF2B5EF4-FFF2-40B4-BE49-F238E27FC236}">
                <a16:creationId xmlns:a16="http://schemas.microsoft.com/office/drawing/2014/main" id="{BD6D4521-582F-416C-AB20-1D78B529B81B}"/>
              </a:ext>
            </a:extLst>
          </p:cNvPr>
          <p:cNvSpPr>
            <a:spLocks noGrp="1"/>
          </p:cNvSpPr>
          <p:nvPr>
            <p:ph type="dt" sz="half" idx="10"/>
          </p:nvPr>
        </p:nvSpPr>
        <p:spPr/>
        <p:txBody>
          <a:bodyPr/>
          <a:lstStyle>
            <a:lvl1pPr>
              <a:defRPr/>
            </a:lvl1pPr>
          </a:lstStyle>
          <a:p>
            <a:pPr>
              <a:defRPr/>
            </a:pPr>
            <a:r>
              <a:rPr lang="it-IT"/>
              <a:t>8 novembre 2008</a:t>
            </a:r>
          </a:p>
        </p:txBody>
      </p:sp>
      <p:sp>
        <p:nvSpPr>
          <p:cNvPr id="6" name="Segnaposto piè di pagina 9">
            <a:extLst>
              <a:ext uri="{FF2B5EF4-FFF2-40B4-BE49-F238E27FC236}">
                <a16:creationId xmlns:a16="http://schemas.microsoft.com/office/drawing/2014/main" id="{F1767E3E-3856-4430-B001-30C63302F595}"/>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7" name="Segnaposto numero diapositiva 21">
            <a:extLst>
              <a:ext uri="{FF2B5EF4-FFF2-40B4-BE49-F238E27FC236}">
                <a16:creationId xmlns:a16="http://schemas.microsoft.com/office/drawing/2014/main" id="{DB067190-5ABF-4B8D-B2AB-629376A0A205}"/>
              </a:ext>
            </a:extLst>
          </p:cNvPr>
          <p:cNvSpPr>
            <a:spLocks noGrp="1"/>
          </p:cNvSpPr>
          <p:nvPr>
            <p:ph type="sldNum" sz="quarter" idx="12"/>
          </p:nvPr>
        </p:nvSpPr>
        <p:spPr/>
        <p:txBody>
          <a:bodyPr/>
          <a:lstStyle>
            <a:lvl1pPr>
              <a:defRPr/>
            </a:lvl1pPr>
          </a:lstStyle>
          <a:p>
            <a:fld id="{AA873DC1-6ED9-427F-9176-A3298A661188}" type="slidenum">
              <a:rPr lang="it-IT" altLang="it-IT"/>
              <a:pPr/>
              <a:t>‹N›</a:t>
            </a:fld>
            <a:endParaRPr lang="it-IT" altLang="it-IT"/>
          </a:p>
        </p:txBody>
      </p:sp>
    </p:spTree>
    <p:extLst>
      <p:ext uri="{BB962C8B-B14F-4D97-AF65-F5344CB8AC3E}">
        <p14:creationId xmlns:p14="http://schemas.microsoft.com/office/powerpoint/2010/main" val="2866189450"/>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lang="it-IT"/>
              <a:t>Fare clic per modificare lo stile del titolo</a:t>
            </a:r>
            <a:endParaRPr lang="en-US"/>
          </a:p>
        </p:txBody>
      </p:sp>
      <p:sp>
        <p:nvSpPr>
          <p:cNvPr id="3" name="Segnaposto data 23">
            <a:extLst>
              <a:ext uri="{FF2B5EF4-FFF2-40B4-BE49-F238E27FC236}">
                <a16:creationId xmlns:a16="http://schemas.microsoft.com/office/drawing/2014/main" id="{2C926DB3-CDC8-4B9A-8B96-263D650BB1A1}"/>
              </a:ext>
            </a:extLst>
          </p:cNvPr>
          <p:cNvSpPr>
            <a:spLocks noGrp="1"/>
          </p:cNvSpPr>
          <p:nvPr>
            <p:ph type="dt" sz="half" idx="10"/>
          </p:nvPr>
        </p:nvSpPr>
        <p:spPr/>
        <p:txBody>
          <a:bodyPr/>
          <a:lstStyle>
            <a:lvl1pPr>
              <a:defRPr/>
            </a:lvl1pPr>
          </a:lstStyle>
          <a:p>
            <a:pPr>
              <a:defRPr/>
            </a:pPr>
            <a:r>
              <a:rPr lang="it-IT"/>
              <a:t>8 novembre 2008</a:t>
            </a:r>
          </a:p>
        </p:txBody>
      </p:sp>
      <p:sp>
        <p:nvSpPr>
          <p:cNvPr id="4" name="Segnaposto piè di pagina 9">
            <a:extLst>
              <a:ext uri="{FF2B5EF4-FFF2-40B4-BE49-F238E27FC236}">
                <a16:creationId xmlns:a16="http://schemas.microsoft.com/office/drawing/2014/main" id="{EB7AB496-A6BC-4A08-A563-D5F3BB21C470}"/>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5" name="Segnaposto numero diapositiva 21">
            <a:extLst>
              <a:ext uri="{FF2B5EF4-FFF2-40B4-BE49-F238E27FC236}">
                <a16:creationId xmlns:a16="http://schemas.microsoft.com/office/drawing/2014/main" id="{6941385B-0BA0-4A8E-A661-B36660EA1E8E}"/>
              </a:ext>
            </a:extLst>
          </p:cNvPr>
          <p:cNvSpPr>
            <a:spLocks noGrp="1"/>
          </p:cNvSpPr>
          <p:nvPr>
            <p:ph type="sldNum" sz="quarter" idx="12"/>
          </p:nvPr>
        </p:nvSpPr>
        <p:spPr/>
        <p:txBody>
          <a:bodyPr/>
          <a:lstStyle>
            <a:lvl1pPr>
              <a:defRPr/>
            </a:lvl1pPr>
          </a:lstStyle>
          <a:p>
            <a:fld id="{45A230FD-61EE-41CF-AF7A-9289F3705F35}" type="slidenum">
              <a:rPr lang="it-IT" altLang="it-IT"/>
              <a:pPr/>
              <a:t>‹N›</a:t>
            </a:fld>
            <a:endParaRPr lang="it-IT" altLang="it-IT"/>
          </a:p>
        </p:txBody>
      </p:sp>
    </p:spTree>
    <p:extLst>
      <p:ext uri="{BB962C8B-B14F-4D97-AF65-F5344CB8AC3E}">
        <p14:creationId xmlns:p14="http://schemas.microsoft.com/office/powerpoint/2010/main" val="161154516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353D85B-044B-41DB-A355-D79AD8FB5577}"/>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6645C0BF-A19E-45ED-8053-BA177D35A7ED}"/>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0AE6F8A4-111D-4ABC-9D08-8C4E78CFCB26}"/>
              </a:ext>
            </a:extLst>
          </p:cNvPr>
          <p:cNvSpPr>
            <a:spLocks noGrp="1"/>
          </p:cNvSpPr>
          <p:nvPr>
            <p:ph type="sldNum" sz="quarter" idx="12"/>
          </p:nvPr>
        </p:nvSpPr>
        <p:spPr/>
        <p:txBody>
          <a:bodyPr/>
          <a:lstStyle>
            <a:lvl1pPr>
              <a:defRPr/>
            </a:lvl1pPr>
          </a:lstStyle>
          <a:p>
            <a:fld id="{CE3E4C3A-5127-4BCC-BD4D-E7E3E592D95C}" type="slidenum">
              <a:rPr lang="it-IT" altLang="it-IT"/>
              <a:pPr/>
              <a:t>‹N›</a:t>
            </a:fld>
            <a:endParaRPr lang="it-IT" altLang="it-IT"/>
          </a:p>
        </p:txBody>
      </p:sp>
    </p:spTree>
    <p:extLst>
      <p:ext uri="{BB962C8B-B14F-4D97-AF65-F5344CB8AC3E}">
        <p14:creationId xmlns:p14="http://schemas.microsoft.com/office/powerpoint/2010/main" val="145510950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3">
            <a:extLst>
              <a:ext uri="{FF2B5EF4-FFF2-40B4-BE49-F238E27FC236}">
                <a16:creationId xmlns:a16="http://schemas.microsoft.com/office/drawing/2014/main" id="{ECD2C7DA-762A-4CDC-9005-0BE2EC6278F6}"/>
              </a:ext>
            </a:extLst>
          </p:cNvPr>
          <p:cNvSpPr>
            <a:spLocks noGrp="1"/>
          </p:cNvSpPr>
          <p:nvPr>
            <p:ph type="dt" sz="half" idx="10"/>
          </p:nvPr>
        </p:nvSpPr>
        <p:spPr/>
        <p:txBody>
          <a:bodyPr/>
          <a:lstStyle>
            <a:lvl1pPr>
              <a:defRPr/>
            </a:lvl1pPr>
          </a:lstStyle>
          <a:p>
            <a:pPr>
              <a:defRPr/>
            </a:pPr>
            <a:r>
              <a:rPr lang="it-IT"/>
              <a:t>8 novembre 2008</a:t>
            </a:r>
          </a:p>
        </p:txBody>
      </p:sp>
      <p:sp>
        <p:nvSpPr>
          <p:cNvPr id="5" name="Segnaposto piè di pagina 9">
            <a:extLst>
              <a:ext uri="{FF2B5EF4-FFF2-40B4-BE49-F238E27FC236}">
                <a16:creationId xmlns:a16="http://schemas.microsoft.com/office/drawing/2014/main" id="{F0E94D7A-B96F-4CA1-89EE-8F10EF6A47FA}"/>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6" name="Segnaposto numero diapositiva 21">
            <a:extLst>
              <a:ext uri="{FF2B5EF4-FFF2-40B4-BE49-F238E27FC236}">
                <a16:creationId xmlns:a16="http://schemas.microsoft.com/office/drawing/2014/main" id="{73BB41CF-B81B-449E-8551-5FB3AA9E8AC6}"/>
              </a:ext>
            </a:extLst>
          </p:cNvPr>
          <p:cNvSpPr>
            <a:spLocks noGrp="1"/>
          </p:cNvSpPr>
          <p:nvPr>
            <p:ph type="sldNum" sz="quarter" idx="12"/>
          </p:nvPr>
        </p:nvSpPr>
        <p:spPr/>
        <p:txBody>
          <a:bodyPr/>
          <a:lstStyle>
            <a:lvl1pPr>
              <a:defRPr/>
            </a:lvl1pPr>
          </a:lstStyle>
          <a:p>
            <a:fld id="{7AB4F738-073C-4FEA-AB2E-28A67803B429}" type="slidenum">
              <a:rPr lang="it-IT" altLang="it-IT"/>
              <a:pPr/>
              <a:t>‹N›</a:t>
            </a:fld>
            <a:endParaRPr lang="it-IT" altLang="it-IT"/>
          </a:p>
        </p:txBody>
      </p:sp>
    </p:spTree>
    <p:extLst>
      <p:ext uri="{BB962C8B-B14F-4D97-AF65-F5344CB8AC3E}">
        <p14:creationId xmlns:p14="http://schemas.microsoft.com/office/powerpoint/2010/main" val="200338780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Segnaposto data 23">
            <a:extLst>
              <a:ext uri="{FF2B5EF4-FFF2-40B4-BE49-F238E27FC236}">
                <a16:creationId xmlns:a16="http://schemas.microsoft.com/office/drawing/2014/main" id="{E30D9FD4-2862-4899-8899-52CD69BC15B8}"/>
              </a:ext>
            </a:extLst>
          </p:cNvPr>
          <p:cNvSpPr>
            <a:spLocks noGrp="1"/>
          </p:cNvSpPr>
          <p:nvPr>
            <p:ph type="dt" sz="half" idx="10"/>
          </p:nvPr>
        </p:nvSpPr>
        <p:spPr/>
        <p:txBody>
          <a:bodyPr/>
          <a:lstStyle>
            <a:lvl1pPr>
              <a:defRPr/>
            </a:lvl1pPr>
          </a:lstStyle>
          <a:p>
            <a:pPr>
              <a:defRPr/>
            </a:pPr>
            <a:r>
              <a:rPr lang="it-IT"/>
              <a:t>8 novembre 2008</a:t>
            </a:r>
          </a:p>
        </p:txBody>
      </p:sp>
      <p:sp>
        <p:nvSpPr>
          <p:cNvPr id="3" name="Segnaposto piè di pagina 9">
            <a:extLst>
              <a:ext uri="{FF2B5EF4-FFF2-40B4-BE49-F238E27FC236}">
                <a16:creationId xmlns:a16="http://schemas.microsoft.com/office/drawing/2014/main" id="{EAC8680F-E0B8-438C-B1EF-8FE62BEEDF17}"/>
              </a:ext>
            </a:extLst>
          </p:cNvPr>
          <p:cNvSpPr>
            <a:spLocks noGrp="1"/>
          </p:cNvSpPr>
          <p:nvPr>
            <p:ph type="ftr" sz="quarter" idx="11"/>
          </p:nvPr>
        </p:nvSpPr>
        <p:spPr/>
        <p:txBody>
          <a:bodyPr/>
          <a:lstStyle>
            <a:lvl1pPr algn="ctr">
              <a:defRPr/>
            </a:lvl1pPr>
          </a:lstStyle>
          <a:p>
            <a:pPr>
              <a:defRPr/>
            </a:pPr>
            <a:r>
              <a:rPr lang="it-IT"/>
              <a:t>conferenza sulla sicurezza: relatore ing. Roberto Grassi</a:t>
            </a:r>
          </a:p>
        </p:txBody>
      </p:sp>
      <p:sp>
        <p:nvSpPr>
          <p:cNvPr id="4" name="Segnaposto numero diapositiva 21">
            <a:extLst>
              <a:ext uri="{FF2B5EF4-FFF2-40B4-BE49-F238E27FC236}">
                <a16:creationId xmlns:a16="http://schemas.microsoft.com/office/drawing/2014/main" id="{746545A7-FD4D-401E-91A5-E62B940B5761}"/>
              </a:ext>
            </a:extLst>
          </p:cNvPr>
          <p:cNvSpPr>
            <a:spLocks noGrp="1"/>
          </p:cNvSpPr>
          <p:nvPr>
            <p:ph type="sldNum" sz="quarter" idx="12"/>
          </p:nvPr>
        </p:nvSpPr>
        <p:spPr/>
        <p:txBody>
          <a:bodyPr/>
          <a:lstStyle>
            <a:lvl1pPr>
              <a:defRPr/>
            </a:lvl1pPr>
          </a:lstStyle>
          <a:p>
            <a:fld id="{43BC53A8-EAE7-49DB-95BD-F23D3D910A37}" type="slidenum">
              <a:rPr lang="it-IT" altLang="it-IT"/>
              <a:pPr/>
              <a:t>‹N›</a:t>
            </a:fld>
            <a:endParaRPr lang="it-IT" altLang="it-IT"/>
          </a:p>
        </p:txBody>
      </p:sp>
    </p:spTree>
    <p:extLst>
      <p:ext uri="{BB962C8B-B14F-4D97-AF65-F5344CB8AC3E}">
        <p14:creationId xmlns:p14="http://schemas.microsoft.com/office/powerpoint/2010/main" val="376868947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34AFEE90-515D-4054-9B1B-3F9DC2BFA2D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1DF595F-5368-4879-BA6F-3CE4A87BDC28}"/>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AF528017-D361-4514-96C3-8C64F16E5D9E}"/>
              </a:ext>
            </a:extLst>
          </p:cNvPr>
          <p:cNvSpPr>
            <a:spLocks noGrp="1" noChangeArrowheads="1"/>
          </p:cNvSpPr>
          <p:nvPr>
            <p:ph type="sldNum" sz="quarter" idx="12"/>
          </p:nvPr>
        </p:nvSpPr>
        <p:spPr>
          <a:ln/>
        </p:spPr>
        <p:txBody>
          <a:bodyPr/>
          <a:lstStyle>
            <a:lvl1pPr>
              <a:defRPr/>
            </a:lvl1pPr>
          </a:lstStyle>
          <a:p>
            <a:fld id="{6454E6C7-95F8-4AD4-A3BF-640D70F2B2B7}" type="slidenum">
              <a:rPr lang="it-IT" altLang="it-IT"/>
              <a:pPr/>
              <a:t>‹N›</a:t>
            </a:fld>
            <a:endParaRPr lang="it-IT" altLang="it-IT"/>
          </a:p>
        </p:txBody>
      </p:sp>
    </p:spTree>
    <p:extLst>
      <p:ext uri="{BB962C8B-B14F-4D97-AF65-F5344CB8AC3E}">
        <p14:creationId xmlns:p14="http://schemas.microsoft.com/office/powerpoint/2010/main" val="2966331369"/>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CD2214E-687D-4430-BFD0-B383C5378BD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759290C-8B27-477F-9B65-44C1804D5E99}"/>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219C0E34-09DB-41FC-BC9B-329285E7C4C5}"/>
              </a:ext>
            </a:extLst>
          </p:cNvPr>
          <p:cNvSpPr>
            <a:spLocks noGrp="1" noChangeArrowheads="1"/>
          </p:cNvSpPr>
          <p:nvPr>
            <p:ph type="sldNum" sz="quarter" idx="12"/>
          </p:nvPr>
        </p:nvSpPr>
        <p:spPr>
          <a:ln/>
        </p:spPr>
        <p:txBody>
          <a:bodyPr/>
          <a:lstStyle>
            <a:lvl1pPr>
              <a:defRPr/>
            </a:lvl1pPr>
          </a:lstStyle>
          <a:p>
            <a:fld id="{B51EFC92-9A87-4963-827C-015A1E018E16}" type="slidenum">
              <a:rPr lang="it-IT" altLang="it-IT"/>
              <a:pPr/>
              <a:t>‹N›</a:t>
            </a:fld>
            <a:endParaRPr lang="it-IT" altLang="it-IT"/>
          </a:p>
        </p:txBody>
      </p:sp>
    </p:spTree>
    <p:extLst>
      <p:ext uri="{BB962C8B-B14F-4D97-AF65-F5344CB8AC3E}">
        <p14:creationId xmlns:p14="http://schemas.microsoft.com/office/powerpoint/2010/main" val="1637152870"/>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A26DD5A7-F00B-41AD-A1FA-2B27FA43523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6179521-EF6C-4D5F-A1EC-B35E37C2795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048C7AFE-CD7B-4ABF-B89C-A112C64E67AF}"/>
              </a:ext>
            </a:extLst>
          </p:cNvPr>
          <p:cNvSpPr>
            <a:spLocks noGrp="1" noChangeArrowheads="1"/>
          </p:cNvSpPr>
          <p:nvPr>
            <p:ph type="sldNum" sz="quarter" idx="12"/>
          </p:nvPr>
        </p:nvSpPr>
        <p:spPr>
          <a:ln/>
        </p:spPr>
        <p:txBody>
          <a:bodyPr/>
          <a:lstStyle>
            <a:lvl1pPr>
              <a:defRPr/>
            </a:lvl1pPr>
          </a:lstStyle>
          <a:p>
            <a:fld id="{8261816E-DF89-43E3-BD47-EC70129239D8}" type="slidenum">
              <a:rPr lang="it-IT" altLang="it-IT"/>
              <a:pPr/>
              <a:t>‹N›</a:t>
            </a:fld>
            <a:endParaRPr lang="it-IT" altLang="it-IT"/>
          </a:p>
        </p:txBody>
      </p:sp>
    </p:spTree>
    <p:extLst>
      <p:ext uri="{BB962C8B-B14F-4D97-AF65-F5344CB8AC3E}">
        <p14:creationId xmlns:p14="http://schemas.microsoft.com/office/powerpoint/2010/main" val="1987773242"/>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F908FAF0-36CA-4BF2-AB1B-BA78DB69E416}"/>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7F143F0C-2061-4A14-BC78-4C6E6552DCF6}"/>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65CCB4D2-3CF8-433F-BD59-2AAA1BD26D86}"/>
              </a:ext>
            </a:extLst>
          </p:cNvPr>
          <p:cNvSpPr>
            <a:spLocks noGrp="1" noChangeArrowheads="1"/>
          </p:cNvSpPr>
          <p:nvPr>
            <p:ph type="sldNum" sz="quarter" idx="12"/>
          </p:nvPr>
        </p:nvSpPr>
        <p:spPr>
          <a:ln/>
        </p:spPr>
        <p:txBody>
          <a:bodyPr/>
          <a:lstStyle>
            <a:lvl1pPr>
              <a:defRPr/>
            </a:lvl1pPr>
          </a:lstStyle>
          <a:p>
            <a:fld id="{21D448A9-CCF0-4998-9872-90B85832528C}" type="slidenum">
              <a:rPr lang="it-IT" altLang="it-IT"/>
              <a:pPr/>
              <a:t>‹N›</a:t>
            </a:fld>
            <a:endParaRPr lang="it-IT" altLang="it-IT"/>
          </a:p>
        </p:txBody>
      </p:sp>
    </p:spTree>
    <p:extLst>
      <p:ext uri="{BB962C8B-B14F-4D97-AF65-F5344CB8AC3E}">
        <p14:creationId xmlns:p14="http://schemas.microsoft.com/office/powerpoint/2010/main" val="2946915654"/>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ACCE0C18-CBB4-4967-B1D1-61FB69BB0962}"/>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D790FE17-3E48-4F74-BE06-DE97AEF8329E}"/>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9" name="Rectangle 6">
            <a:extLst>
              <a:ext uri="{FF2B5EF4-FFF2-40B4-BE49-F238E27FC236}">
                <a16:creationId xmlns:a16="http://schemas.microsoft.com/office/drawing/2014/main" id="{7D932A1E-7D11-4983-ADE6-BDEBD96F6B5C}"/>
              </a:ext>
            </a:extLst>
          </p:cNvPr>
          <p:cNvSpPr>
            <a:spLocks noGrp="1" noChangeArrowheads="1"/>
          </p:cNvSpPr>
          <p:nvPr>
            <p:ph type="sldNum" sz="quarter" idx="12"/>
          </p:nvPr>
        </p:nvSpPr>
        <p:spPr>
          <a:ln/>
        </p:spPr>
        <p:txBody>
          <a:bodyPr/>
          <a:lstStyle>
            <a:lvl1pPr>
              <a:defRPr/>
            </a:lvl1pPr>
          </a:lstStyle>
          <a:p>
            <a:fld id="{CF7C94BE-3026-4AFC-94E0-EC327949EDC6}" type="slidenum">
              <a:rPr lang="it-IT" altLang="it-IT"/>
              <a:pPr/>
              <a:t>‹N›</a:t>
            </a:fld>
            <a:endParaRPr lang="it-IT" altLang="it-IT"/>
          </a:p>
        </p:txBody>
      </p:sp>
    </p:spTree>
    <p:extLst>
      <p:ext uri="{BB962C8B-B14F-4D97-AF65-F5344CB8AC3E}">
        <p14:creationId xmlns:p14="http://schemas.microsoft.com/office/powerpoint/2010/main" val="23715871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Rettangolo arrotondato 9">
            <a:extLst>
              <a:ext uri="{FF2B5EF4-FFF2-40B4-BE49-F238E27FC236}">
                <a16:creationId xmlns:a16="http://schemas.microsoft.com/office/drawing/2014/main" id="{E667C415-C058-4693-AE54-359335B939C5}"/>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5" name="Rettangolo arrotondato 10">
            <a:extLst>
              <a:ext uri="{FF2B5EF4-FFF2-40B4-BE49-F238E27FC236}">
                <a16:creationId xmlns:a16="http://schemas.microsoft.com/office/drawing/2014/main" id="{D6461520-CB66-427E-B7C9-BF080ADBFA05}"/>
              </a:ext>
            </a:extLst>
          </p:cNvPr>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2" name="Titolo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it-IT"/>
              <a:t>Fare clic per modificare lo stile del titolo</a:t>
            </a:r>
            <a:endParaRPr lang="en-US"/>
          </a:p>
        </p:txBody>
      </p:sp>
      <p:sp>
        <p:nvSpPr>
          <p:cNvPr id="3" name="Segnaposto testo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it-IT"/>
              <a:t>Fare clic per modificare stili del testo dello schema</a:t>
            </a:r>
          </a:p>
        </p:txBody>
      </p:sp>
      <p:sp>
        <p:nvSpPr>
          <p:cNvPr id="6" name="Segnaposto data 3">
            <a:extLst>
              <a:ext uri="{FF2B5EF4-FFF2-40B4-BE49-F238E27FC236}">
                <a16:creationId xmlns:a16="http://schemas.microsoft.com/office/drawing/2014/main" id="{783B8955-0EA8-46DB-95AF-4DDB1BA65E72}"/>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7" name="Segnaposto piè di pagina 4">
            <a:extLst>
              <a:ext uri="{FF2B5EF4-FFF2-40B4-BE49-F238E27FC236}">
                <a16:creationId xmlns:a16="http://schemas.microsoft.com/office/drawing/2014/main" id="{A64CD5AA-1323-4A15-8937-126167970B49}"/>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8" name="Segnaposto numero diapositiva 5">
            <a:extLst>
              <a:ext uri="{FF2B5EF4-FFF2-40B4-BE49-F238E27FC236}">
                <a16:creationId xmlns:a16="http://schemas.microsoft.com/office/drawing/2014/main" id="{85D37A8B-7D4E-412D-BA92-D0F3463DFFD2}"/>
              </a:ext>
            </a:extLst>
          </p:cNvPr>
          <p:cNvSpPr>
            <a:spLocks noGrp="1"/>
          </p:cNvSpPr>
          <p:nvPr>
            <p:ph type="sldNum" sz="quarter" idx="12"/>
          </p:nvPr>
        </p:nvSpPr>
        <p:spPr/>
        <p:txBody>
          <a:bodyPr/>
          <a:lstStyle>
            <a:lvl1pPr>
              <a:defRPr>
                <a:latin typeface="Arial" panose="020B0604020202020204" pitchFamily="34" charset="0"/>
              </a:defRPr>
            </a:lvl1pPr>
          </a:lstStyle>
          <a:p>
            <a:fld id="{29446A55-A4C6-4D14-8F43-2B4BE5ADEB9A}" type="slidenum">
              <a:rPr lang="en-US" altLang="it-IT"/>
              <a:pPr/>
              <a:t>‹N›</a:t>
            </a:fld>
            <a:endParaRPr lang="en-US" altLang="it-IT"/>
          </a:p>
        </p:txBody>
      </p:sp>
    </p:spTree>
    <p:extLst>
      <p:ext uri="{BB962C8B-B14F-4D97-AF65-F5344CB8AC3E}">
        <p14:creationId xmlns:p14="http://schemas.microsoft.com/office/powerpoint/2010/main" val="1531023124"/>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1FA4ACF3-4DC1-4426-8299-4C24B5E2CD98}"/>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0F66C886-C2B7-46CB-A3B5-3E3CE3660602}"/>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5" name="Rectangle 6">
            <a:extLst>
              <a:ext uri="{FF2B5EF4-FFF2-40B4-BE49-F238E27FC236}">
                <a16:creationId xmlns:a16="http://schemas.microsoft.com/office/drawing/2014/main" id="{DFE898B5-2639-4ECF-966C-6ACB5F03975B}"/>
              </a:ext>
            </a:extLst>
          </p:cNvPr>
          <p:cNvSpPr>
            <a:spLocks noGrp="1" noChangeArrowheads="1"/>
          </p:cNvSpPr>
          <p:nvPr>
            <p:ph type="sldNum" sz="quarter" idx="12"/>
          </p:nvPr>
        </p:nvSpPr>
        <p:spPr>
          <a:ln/>
        </p:spPr>
        <p:txBody>
          <a:bodyPr/>
          <a:lstStyle>
            <a:lvl1pPr>
              <a:defRPr/>
            </a:lvl1pPr>
          </a:lstStyle>
          <a:p>
            <a:fld id="{B34D2252-D539-4415-B954-145D229294A5}" type="slidenum">
              <a:rPr lang="it-IT" altLang="it-IT"/>
              <a:pPr/>
              <a:t>‹N›</a:t>
            </a:fld>
            <a:endParaRPr lang="it-IT" altLang="it-IT"/>
          </a:p>
        </p:txBody>
      </p:sp>
    </p:spTree>
    <p:extLst>
      <p:ext uri="{BB962C8B-B14F-4D97-AF65-F5344CB8AC3E}">
        <p14:creationId xmlns:p14="http://schemas.microsoft.com/office/powerpoint/2010/main" val="1732169555"/>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4CFC29-6E93-4F55-BBCB-C60834EEA40D}"/>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817B8C6E-62E5-444F-846B-66B3B119302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4" name="Rectangle 6">
            <a:extLst>
              <a:ext uri="{FF2B5EF4-FFF2-40B4-BE49-F238E27FC236}">
                <a16:creationId xmlns:a16="http://schemas.microsoft.com/office/drawing/2014/main" id="{DC731660-B355-4967-BF3F-28EC0D17CB0E}"/>
              </a:ext>
            </a:extLst>
          </p:cNvPr>
          <p:cNvSpPr>
            <a:spLocks noGrp="1" noChangeArrowheads="1"/>
          </p:cNvSpPr>
          <p:nvPr>
            <p:ph type="sldNum" sz="quarter" idx="12"/>
          </p:nvPr>
        </p:nvSpPr>
        <p:spPr>
          <a:ln/>
        </p:spPr>
        <p:txBody>
          <a:bodyPr/>
          <a:lstStyle>
            <a:lvl1pPr>
              <a:defRPr/>
            </a:lvl1pPr>
          </a:lstStyle>
          <a:p>
            <a:fld id="{0576FD14-3F02-41F9-A555-550B113F9CDA}" type="slidenum">
              <a:rPr lang="it-IT" altLang="it-IT"/>
              <a:pPr/>
              <a:t>‹N›</a:t>
            </a:fld>
            <a:endParaRPr lang="it-IT" altLang="it-IT"/>
          </a:p>
        </p:txBody>
      </p:sp>
    </p:spTree>
    <p:extLst>
      <p:ext uri="{BB962C8B-B14F-4D97-AF65-F5344CB8AC3E}">
        <p14:creationId xmlns:p14="http://schemas.microsoft.com/office/powerpoint/2010/main" val="3473442946"/>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354BE666-0558-4D8C-A39C-F114ED4AAC60}"/>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7490D40-0EDE-497F-A331-A96A7019C89C}"/>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CBE4E830-998B-4575-946D-69F010429FC0}"/>
              </a:ext>
            </a:extLst>
          </p:cNvPr>
          <p:cNvSpPr>
            <a:spLocks noGrp="1" noChangeArrowheads="1"/>
          </p:cNvSpPr>
          <p:nvPr>
            <p:ph type="sldNum" sz="quarter" idx="12"/>
          </p:nvPr>
        </p:nvSpPr>
        <p:spPr>
          <a:ln/>
        </p:spPr>
        <p:txBody>
          <a:bodyPr/>
          <a:lstStyle>
            <a:lvl1pPr>
              <a:defRPr/>
            </a:lvl1pPr>
          </a:lstStyle>
          <a:p>
            <a:fld id="{50913260-F45A-4901-9280-89E151AA8D79}" type="slidenum">
              <a:rPr lang="it-IT" altLang="it-IT"/>
              <a:pPr/>
              <a:t>‹N›</a:t>
            </a:fld>
            <a:endParaRPr lang="it-IT" altLang="it-IT"/>
          </a:p>
        </p:txBody>
      </p:sp>
    </p:spTree>
    <p:extLst>
      <p:ext uri="{BB962C8B-B14F-4D97-AF65-F5344CB8AC3E}">
        <p14:creationId xmlns:p14="http://schemas.microsoft.com/office/powerpoint/2010/main" val="129669110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E1C1C5DA-C0C2-44A9-9F2F-90D682AE964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44DA531-F794-4936-B8FE-47E8162EA0A8}"/>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4CDF47E0-AEB9-4DC9-9223-09D02D71EBEC}"/>
              </a:ext>
            </a:extLst>
          </p:cNvPr>
          <p:cNvSpPr>
            <a:spLocks noGrp="1" noChangeArrowheads="1"/>
          </p:cNvSpPr>
          <p:nvPr>
            <p:ph type="sldNum" sz="quarter" idx="12"/>
          </p:nvPr>
        </p:nvSpPr>
        <p:spPr>
          <a:ln/>
        </p:spPr>
        <p:txBody>
          <a:bodyPr/>
          <a:lstStyle>
            <a:lvl1pPr>
              <a:defRPr/>
            </a:lvl1pPr>
          </a:lstStyle>
          <a:p>
            <a:fld id="{31BDCC87-5F3B-456B-BF27-6AA8AC62EB96}" type="slidenum">
              <a:rPr lang="it-IT" altLang="it-IT"/>
              <a:pPr/>
              <a:t>‹N›</a:t>
            </a:fld>
            <a:endParaRPr lang="it-IT" altLang="it-IT"/>
          </a:p>
        </p:txBody>
      </p:sp>
    </p:spTree>
    <p:extLst>
      <p:ext uri="{BB962C8B-B14F-4D97-AF65-F5344CB8AC3E}">
        <p14:creationId xmlns:p14="http://schemas.microsoft.com/office/powerpoint/2010/main" val="3433471372"/>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6D82F416-CD2C-4565-9964-AA56048EF96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01290D84-C64F-4670-9914-9EA50F906C98}"/>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5C90B885-5620-44D0-B614-0AF6724E0935}"/>
              </a:ext>
            </a:extLst>
          </p:cNvPr>
          <p:cNvSpPr>
            <a:spLocks noGrp="1" noChangeArrowheads="1"/>
          </p:cNvSpPr>
          <p:nvPr>
            <p:ph type="sldNum" sz="quarter" idx="12"/>
          </p:nvPr>
        </p:nvSpPr>
        <p:spPr>
          <a:ln/>
        </p:spPr>
        <p:txBody>
          <a:bodyPr/>
          <a:lstStyle>
            <a:lvl1pPr>
              <a:defRPr/>
            </a:lvl1pPr>
          </a:lstStyle>
          <a:p>
            <a:fld id="{58CEA94A-3ACD-4F49-8575-9F95A2D431C4}" type="slidenum">
              <a:rPr lang="it-IT" altLang="it-IT"/>
              <a:pPr/>
              <a:t>‹N›</a:t>
            </a:fld>
            <a:endParaRPr lang="it-IT" altLang="it-IT"/>
          </a:p>
        </p:txBody>
      </p:sp>
    </p:spTree>
    <p:extLst>
      <p:ext uri="{BB962C8B-B14F-4D97-AF65-F5344CB8AC3E}">
        <p14:creationId xmlns:p14="http://schemas.microsoft.com/office/powerpoint/2010/main" val="977846775"/>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E8C8469-5EE3-4B99-8876-04DE27F8B46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BB20E1A-6B9B-48BC-857D-37BFA03F8C13}"/>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3D62E354-701E-40F1-A709-A54B77A46E18}"/>
              </a:ext>
            </a:extLst>
          </p:cNvPr>
          <p:cNvSpPr>
            <a:spLocks noGrp="1" noChangeArrowheads="1"/>
          </p:cNvSpPr>
          <p:nvPr>
            <p:ph type="sldNum" sz="quarter" idx="12"/>
          </p:nvPr>
        </p:nvSpPr>
        <p:spPr>
          <a:ln/>
        </p:spPr>
        <p:txBody>
          <a:bodyPr/>
          <a:lstStyle>
            <a:lvl1pPr>
              <a:defRPr/>
            </a:lvl1pPr>
          </a:lstStyle>
          <a:p>
            <a:fld id="{06518F6E-3C71-42BE-8629-A511DE4777C3}" type="slidenum">
              <a:rPr lang="it-IT" altLang="it-IT"/>
              <a:pPr/>
              <a:t>‹N›</a:t>
            </a:fld>
            <a:endParaRPr lang="it-IT" altLang="it-IT"/>
          </a:p>
        </p:txBody>
      </p:sp>
    </p:spTree>
    <p:extLst>
      <p:ext uri="{BB962C8B-B14F-4D97-AF65-F5344CB8AC3E}">
        <p14:creationId xmlns:p14="http://schemas.microsoft.com/office/powerpoint/2010/main" val="2137311826"/>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648200" y="1600200"/>
            <a:ext cx="4038600" cy="4525963"/>
          </a:xfrm>
        </p:spPr>
        <p:txBody>
          <a:bodyPr/>
          <a:lstStyle/>
          <a:p>
            <a:pPr lvl="0"/>
            <a:endParaRPr lang="it-IT" noProof="0"/>
          </a:p>
        </p:txBody>
      </p:sp>
      <p:sp>
        <p:nvSpPr>
          <p:cNvPr id="5" name="Rectangle 4">
            <a:extLst>
              <a:ext uri="{FF2B5EF4-FFF2-40B4-BE49-F238E27FC236}">
                <a16:creationId xmlns:a16="http://schemas.microsoft.com/office/drawing/2014/main" id="{DA02F79F-E266-47F7-8F4C-5624771EABC6}"/>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DECD0B0-6707-4788-8C17-5BF2A5CCE4A4}"/>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B5A38932-EF9F-47F0-8E9C-65B3F0A3E0F6}"/>
              </a:ext>
            </a:extLst>
          </p:cNvPr>
          <p:cNvSpPr>
            <a:spLocks noGrp="1" noChangeArrowheads="1"/>
          </p:cNvSpPr>
          <p:nvPr>
            <p:ph type="sldNum" sz="quarter" idx="12"/>
          </p:nvPr>
        </p:nvSpPr>
        <p:spPr>
          <a:ln/>
        </p:spPr>
        <p:txBody>
          <a:bodyPr/>
          <a:lstStyle>
            <a:lvl1pPr>
              <a:defRPr/>
            </a:lvl1pPr>
          </a:lstStyle>
          <a:p>
            <a:fld id="{32FC2F46-7B96-4D48-A6BF-DB2DD284F801}" type="slidenum">
              <a:rPr lang="it-IT" altLang="it-IT"/>
              <a:pPr/>
              <a:t>‹N›</a:t>
            </a:fld>
            <a:endParaRPr lang="it-IT" altLang="it-IT"/>
          </a:p>
        </p:txBody>
      </p:sp>
    </p:spTree>
    <p:extLst>
      <p:ext uri="{BB962C8B-B14F-4D97-AF65-F5344CB8AC3E}">
        <p14:creationId xmlns:p14="http://schemas.microsoft.com/office/powerpoint/2010/main" val="151011489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0F85183-F8B1-4319-9956-F4BDB425C20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17FADB2A-2F41-4CE1-82D0-B911DAB37679}"/>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72FCD320-5438-4540-B300-5D7DACE3D0D5}"/>
              </a:ext>
            </a:extLst>
          </p:cNvPr>
          <p:cNvSpPr>
            <a:spLocks noGrp="1" noChangeArrowheads="1"/>
          </p:cNvSpPr>
          <p:nvPr>
            <p:ph type="sldNum" sz="quarter" idx="12"/>
          </p:nvPr>
        </p:nvSpPr>
        <p:spPr>
          <a:ln/>
        </p:spPr>
        <p:txBody>
          <a:bodyPr/>
          <a:lstStyle>
            <a:lvl1pPr>
              <a:defRPr/>
            </a:lvl1pPr>
          </a:lstStyle>
          <a:p>
            <a:fld id="{62EAEECF-BCBA-43D8-9E53-905CCFE91AF5}" type="slidenum">
              <a:rPr lang="it-IT" altLang="it-IT"/>
              <a:pPr/>
              <a:t>‹N›</a:t>
            </a:fld>
            <a:endParaRPr lang="it-IT" altLang="it-IT"/>
          </a:p>
        </p:txBody>
      </p:sp>
    </p:spTree>
    <p:extLst>
      <p:ext uri="{BB962C8B-B14F-4D97-AF65-F5344CB8AC3E}">
        <p14:creationId xmlns:p14="http://schemas.microsoft.com/office/powerpoint/2010/main" val="243897810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F6EF60DA-35E7-40AA-BA7B-53E00C57E893}"/>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4185E8F7-5C58-4906-BE36-A6C0FBFED892}"/>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6A7A2EA3-CFF5-4361-A242-CC67ECF580FF}"/>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6D0CF1B3-B549-45F8-8E26-27EA8DCB873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B5B46CDE-2605-43CD-A7A2-74C0944F8E3F}"/>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9AFED5EF-307C-4649-8C99-04D9A8E8E70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586A7F80-0BE2-4962-82CB-1CAA3A772324}"/>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1E5865D1-2C33-4EC6-9871-0C3A89AD1559}"/>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A7905819-F302-411D-8832-BA8BD6D9D97F}"/>
                </a:ext>
              </a:extLst>
            </p:cNvPr>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8008F7DA-62E4-46DC-B6A9-D034A00C803C}"/>
              </a:ext>
            </a:extLst>
          </p:cNvPr>
          <p:cNvSpPr>
            <a:spLocks noGrp="1" noChangeArrowheads="1"/>
          </p:cNvSpPr>
          <p:nvPr>
            <p:ph type="dt" sz="quarter" idx="10"/>
          </p:nvPr>
        </p:nvSpPr>
        <p:spPr>
          <a:xfrm>
            <a:off x="457200" y="6248400"/>
            <a:ext cx="2133600" cy="476250"/>
          </a:xfrm>
        </p:spPr>
        <p:txBody>
          <a:bodyPr/>
          <a:lstStyle>
            <a:lvl1pPr algn="ctr">
              <a:defRPr>
                <a:cs typeface="Arial" pitchFamily="34" charset="0"/>
              </a:defRPr>
            </a:lvl1pPr>
          </a:lstStyle>
          <a:p>
            <a:pPr>
              <a:defRPr/>
            </a:pPr>
            <a:endParaRPr lang="it-IT" altLang="it-IT"/>
          </a:p>
        </p:txBody>
      </p:sp>
      <p:sp>
        <p:nvSpPr>
          <p:cNvPr id="14" name="Rectangle 14">
            <a:extLst>
              <a:ext uri="{FF2B5EF4-FFF2-40B4-BE49-F238E27FC236}">
                <a16:creationId xmlns:a16="http://schemas.microsoft.com/office/drawing/2014/main" id="{3816F376-EFCC-4931-BC05-ACBD73E9D13E}"/>
              </a:ext>
            </a:extLst>
          </p:cNvPr>
          <p:cNvSpPr>
            <a:spLocks noGrp="1" noChangeArrowheads="1"/>
          </p:cNvSpPr>
          <p:nvPr>
            <p:ph type="ftr" sz="quarter" idx="11"/>
          </p:nvPr>
        </p:nvSpPr>
        <p:spPr>
          <a:xfrm>
            <a:off x="3124200" y="6251575"/>
            <a:ext cx="2895600" cy="476250"/>
          </a:xfrm>
        </p:spPr>
        <p:txBody>
          <a:bodyPr/>
          <a:lstStyle>
            <a:lvl1pPr>
              <a:defRPr>
                <a:cs typeface="Arial" pitchFamily="34" charset="0"/>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F284A664-9CE6-4264-8ED2-84E506774006}"/>
              </a:ext>
            </a:extLst>
          </p:cNvPr>
          <p:cNvSpPr>
            <a:spLocks noGrp="1" noChangeArrowheads="1"/>
          </p:cNvSpPr>
          <p:nvPr>
            <p:ph type="sldNum" sz="quarter" idx="12"/>
          </p:nvPr>
        </p:nvSpPr>
        <p:spPr>
          <a:xfrm>
            <a:off x="6553200" y="6254750"/>
            <a:ext cx="2133600" cy="476250"/>
          </a:xfrm>
        </p:spPr>
        <p:txBody>
          <a:bodyPr/>
          <a:lstStyle>
            <a:lvl1pPr>
              <a:defRPr/>
            </a:lvl1pPr>
          </a:lstStyle>
          <a:p>
            <a:fld id="{914ABA97-6BC3-4428-BF65-695C0EA7A094}" type="slidenum">
              <a:rPr lang="it-IT" altLang="it-IT"/>
              <a:pPr/>
              <a:t>‹N›</a:t>
            </a:fld>
            <a:endParaRPr lang="it-IT" altLang="it-IT"/>
          </a:p>
        </p:txBody>
      </p:sp>
    </p:spTree>
    <p:extLst>
      <p:ext uri="{BB962C8B-B14F-4D97-AF65-F5344CB8AC3E}">
        <p14:creationId xmlns:p14="http://schemas.microsoft.com/office/powerpoint/2010/main" val="1286837945"/>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46D781E-7C95-4B75-9BA4-203A8F858475}"/>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16C392D8-910B-4FA4-9D52-BEA7C2E4F9F8}"/>
              </a:ext>
            </a:extLst>
          </p:cNvPr>
          <p:cNvSpPr>
            <a:spLocks noGrp="1"/>
          </p:cNvSpPr>
          <p:nvPr>
            <p:ph type="sldNum" sz="quarter" idx="11"/>
          </p:nvPr>
        </p:nvSpPr>
        <p:spPr/>
        <p:txBody>
          <a:bodyPr/>
          <a:lstStyle>
            <a:lvl1pPr>
              <a:defRPr/>
            </a:lvl1pPr>
          </a:lstStyle>
          <a:p>
            <a:fld id="{AEAD5A18-0DA8-48BF-B469-D51621D73F73}" type="slidenum">
              <a:rPr lang="it-IT" altLang="it-IT"/>
              <a:pPr/>
              <a:t>‹N›</a:t>
            </a:fld>
            <a:endParaRPr lang="it-IT" altLang="it-IT"/>
          </a:p>
        </p:txBody>
      </p:sp>
      <p:sp>
        <p:nvSpPr>
          <p:cNvPr id="6" name="Segnaposto piè di pagina 5">
            <a:extLst>
              <a:ext uri="{FF2B5EF4-FFF2-40B4-BE49-F238E27FC236}">
                <a16:creationId xmlns:a16="http://schemas.microsoft.com/office/drawing/2014/main" id="{0D09DCFC-23F6-41A6-9DC1-F6F71E1F1068}"/>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609447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B11FC6FC-733E-4FF4-BADF-DE42FEEE61E7}"/>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6" name="Segnaposto piè di pagina 5">
            <a:extLst>
              <a:ext uri="{FF2B5EF4-FFF2-40B4-BE49-F238E27FC236}">
                <a16:creationId xmlns:a16="http://schemas.microsoft.com/office/drawing/2014/main" id="{A2877124-C2AD-44BB-B4DE-4282EE92BAAA}"/>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7" name="Segnaposto numero diapositiva 6">
            <a:extLst>
              <a:ext uri="{FF2B5EF4-FFF2-40B4-BE49-F238E27FC236}">
                <a16:creationId xmlns:a16="http://schemas.microsoft.com/office/drawing/2014/main" id="{E70A2E87-1C0E-4C7D-83C8-9107D09719E9}"/>
              </a:ext>
            </a:extLst>
          </p:cNvPr>
          <p:cNvSpPr>
            <a:spLocks noGrp="1"/>
          </p:cNvSpPr>
          <p:nvPr>
            <p:ph type="sldNum" sz="quarter" idx="12"/>
          </p:nvPr>
        </p:nvSpPr>
        <p:spPr/>
        <p:txBody>
          <a:bodyPr/>
          <a:lstStyle>
            <a:lvl1pPr>
              <a:defRPr>
                <a:latin typeface="Arial" panose="020B0604020202020204" pitchFamily="34" charset="0"/>
              </a:defRPr>
            </a:lvl1pPr>
          </a:lstStyle>
          <a:p>
            <a:fld id="{16A19CA4-8B27-40EB-AFEE-47E4DBB757C3}" type="slidenum">
              <a:rPr lang="en-US" altLang="it-IT"/>
              <a:pPr/>
              <a:t>‹N›</a:t>
            </a:fld>
            <a:endParaRPr lang="en-US" altLang="it-IT"/>
          </a:p>
        </p:txBody>
      </p:sp>
    </p:spTree>
    <p:extLst>
      <p:ext uri="{BB962C8B-B14F-4D97-AF65-F5344CB8AC3E}">
        <p14:creationId xmlns:p14="http://schemas.microsoft.com/office/powerpoint/2010/main" val="248501335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CBC8A696-6F28-4B01-B350-61C580CD6E51}"/>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A9D6C5AA-05E8-4B8D-A981-876CE48D232B}"/>
              </a:ext>
            </a:extLst>
          </p:cNvPr>
          <p:cNvSpPr>
            <a:spLocks noGrp="1"/>
          </p:cNvSpPr>
          <p:nvPr>
            <p:ph type="sldNum" sz="quarter" idx="11"/>
          </p:nvPr>
        </p:nvSpPr>
        <p:spPr/>
        <p:txBody>
          <a:bodyPr/>
          <a:lstStyle>
            <a:lvl1pPr>
              <a:defRPr/>
            </a:lvl1pPr>
          </a:lstStyle>
          <a:p>
            <a:fld id="{5AD2EB5C-40DC-49C7-B3A5-38A4C212C75D}" type="slidenum">
              <a:rPr lang="it-IT" altLang="it-IT"/>
              <a:pPr/>
              <a:t>‹N›</a:t>
            </a:fld>
            <a:endParaRPr lang="it-IT" altLang="it-IT"/>
          </a:p>
        </p:txBody>
      </p:sp>
      <p:sp>
        <p:nvSpPr>
          <p:cNvPr id="6" name="Segnaposto piè di pagina 5">
            <a:extLst>
              <a:ext uri="{FF2B5EF4-FFF2-40B4-BE49-F238E27FC236}">
                <a16:creationId xmlns:a16="http://schemas.microsoft.com/office/drawing/2014/main" id="{0FE4BFD0-9074-40C2-81CD-13E3FCCA060C}"/>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29904203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3332A77-DCB5-4A26-AAEF-AE29A7F5FE85}"/>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4D30EE77-D724-465B-B162-66C87C67F6F4}"/>
              </a:ext>
            </a:extLst>
          </p:cNvPr>
          <p:cNvSpPr>
            <a:spLocks noGrp="1"/>
          </p:cNvSpPr>
          <p:nvPr>
            <p:ph type="sldNum" sz="quarter" idx="11"/>
          </p:nvPr>
        </p:nvSpPr>
        <p:spPr/>
        <p:txBody>
          <a:bodyPr/>
          <a:lstStyle>
            <a:lvl1pPr>
              <a:defRPr/>
            </a:lvl1pPr>
          </a:lstStyle>
          <a:p>
            <a:fld id="{C9B83680-74C7-4BF1-A2EC-2DBED3EC52D8}" type="slidenum">
              <a:rPr lang="it-IT" altLang="it-IT"/>
              <a:pPr/>
              <a:t>‹N›</a:t>
            </a:fld>
            <a:endParaRPr lang="it-IT" altLang="it-IT"/>
          </a:p>
        </p:txBody>
      </p:sp>
      <p:sp>
        <p:nvSpPr>
          <p:cNvPr id="7" name="Segnaposto piè di pagina 6">
            <a:extLst>
              <a:ext uri="{FF2B5EF4-FFF2-40B4-BE49-F238E27FC236}">
                <a16:creationId xmlns:a16="http://schemas.microsoft.com/office/drawing/2014/main" id="{6E85475A-28A4-4E9E-941F-21AB62460AE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426205916"/>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5C95F1F-04BE-4C90-97F4-19D961D16648}"/>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8" name="Segnaposto numero diapositiva 7">
            <a:extLst>
              <a:ext uri="{FF2B5EF4-FFF2-40B4-BE49-F238E27FC236}">
                <a16:creationId xmlns:a16="http://schemas.microsoft.com/office/drawing/2014/main" id="{7664F78D-2C98-4B76-88B4-D511CAA3003C}"/>
              </a:ext>
            </a:extLst>
          </p:cNvPr>
          <p:cNvSpPr>
            <a:spLocks noGrp="1"/>
          </p:cNvSpPr>
          <p:nvPr>
            <p:ph type="sldNum" sz="quarter" idx="11"/>
          </p:nvPr>
        </p:nvSpPr>
        <p:spPr/>
        <p:txBody>
          <a:bodyPr/>
          <a:lstStyle>
            <a:lvl1pPr>
              <a:defRPr/>
            </a:lvl1pPr>
          </a:lstStyle>
          <a:p>
            <a:fld id="{C6B645AF-6058-4E81-B001-5E932733DD10}" type="slidenum">
              <a:rPr lang="it-IT" altLang="it-IT"/>
              <a:pPr/>
              <a:t>‹N›</a:t>
            </a:fld>
            <a:endParaRPr lang="it-IT" altLang="it-IT"/>
          </a:p>
        </p:txBody>
      </p:sp>
      <p:sp>
        <p:nvSpPr>
          <p:cNvPr id="9" name="Segnaposto piè di pagina 8">
            <a:extLst>
              <a:ext uri="{FF2B5EF4-FFF2-40B4-BE49-F238E27FC236}">
                <a16:creationId xmlns:a16="http://schemas.microsoft.com/office/drawing/2014/main" id="{932C0C33-5722-4581-BDEB-E01A6FBFC83B}"/>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021329632"/>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BC19E285-BECB-4A47-A524-F1E76C2780F1}"/>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4" name="Segnaposto numero diapositiva 3">
            <a:extLst>
              <a:ext uri="{FF2B5EF4-FFF2-40B4-BE49-F238E27FC236}">
                <a16:creationId xmlns:a16="http://schemas.microsoft.com/office/drawing/2014/main" id="{42660B22-3092-4C12-8523-86A2B352A221}"/>
              </a:ext>
            </a:extLst>
          </p:cNvPr>
          <p:cNvSpPr>
            <a:spLocks noGrp="1"/>
          </p:cNvSpPr>
          <p:nvPr>
            <p:ph type="sldNum" sz="quarter" idx="11"/>
          </p:nvPr>
        </p:nvSpPr>
        <p:spPr/>
        <p:txBody>
          <a:bodyPr/>
          <a:lstStyle>
            <a:lvl1pPr>
              <a:defRPr/>
            </a:lvl1pPr>
          </a:lstStyle>
          <a:p>
            <a:fld id="{F603CC56-397A-418C-8C86-CBF9390DD16B}" type="slidenum">
              <a:rPr lang="it-IT" altLang="it-IT"/>
              <a:pPr/>
              <a:t>‹N›</a:t>
            </a:fld>
            <a:endParaRPr lang="it-IT" altLang="it-IT"/>
          </a:p>
        </p:txBody>
      </p:sp>
      <p:sp>
        <p:nvSpPr>
          <p:cNvPr id="5" name="Segnaposto piè di pagina 4">
            <a:extLst>
              <a:ext uri="{FF2B5EF4-FFF2-40B4-BE49-F238E27FC236}">
                <a16:creationId xmlns:a16="http://schemas.microsoft.com/office/drawing/2014/main" id="{3C4DAF4C-3858-4363-9986-8FA6E633F18C}"/>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655178576"/>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34A12E7-B41E-4BD2-AD1F-F83C1A7B861B}"/>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3" name="Segnaposto numero diapositiva 2">
            <a:extLst>
              <a:ext uri="{FF2B5EF4-FFF2-40B4-BE49-F238E27FC236}">
                <a16:creationId xmlns:a16="http://schemas.microsoft.com/office/drawing/2014/main" id="{8708F99E-A46E-4314-A805-E22572FA179E}"/>
              </a:ext>
            </a:extLst>
          </p:cNvPr>
          <p:cNvSpPr>
            <a:spLocks noGrp="1"/>
          </p:cNvSpPr>
          <p:nvPr>
            <p:ph type="sldNum" sz="quarter" idx="11"/>
          </p:nvPr>
        </p:nvSpPr>
        <p:spPr/>
        <p:txBody>
          <a:bodyPr/>
          <a:lstStyle>
            <a:lvl1pPr>
              <a:defRPr/>
            </a:lvl1pPr>
          </a:lstStyle>
          <a:p>
            <a:fld id="{65AEC8A6-8B97-44EC-8B97-9F76A024C375}" type="slidenum">
              <a:rPr lang="it-IT" altLang="it-IT"/>
              <a:pPr/>
              <a:t>‹N›</a:t>
            </a:fld>
            <a:endParaRPr lang="it-IT" altLang="it-IT"/>
          </a:p>
        </p:txBody>
      </p:sp>
      <p:sp>
        <p:nvSpPr>
          <p:cNvPr id="4" name="Segnaposto piè di pagina 3">
            <a:extLst>
              <a:ext uri="{FF2B5EF4-FFF2-40B4-BE49-F238E27FC236}">
                <a16:creationId xmlns:a16="http://schemas.microsoft.com/office/drawing/2014/main" id="{F3673A59-EAB7-4940-93B8-CFCFE54793A4}"/>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90167556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8299489F-F7F4-4F59-99CD-4EA2B87BB75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154ACB81-2502-43CD-9E5F-ECD24051CE5D}"/>
              </a:ext>
            </a:extLst>
          </p:cNvPr>
          <p:cNvSpPr>
            <a:spLocks noGrp="1"/>
          </p:cNvSpPr>
          <p:nvPr>
            <p:ph type="sldNum" sz="quarter" idx="11"/>
          </p:nvPr>
        </p:nvSpPr>
        <p:spPr/>
        <p:txBody>
          <a:bodyPr/>
          <a:lstStyle>
            <a:lvl1pPr>
              <a:defRPr/>
            </a:lvl1pPr>
          </a:lstStyle>
          <a:p>
            <a:fld id="{DBA57EF6-2E55-4427-8213-355BB23C1FAF}" type="slidenum">
              <a:rPr lang="it-IT" altLang="it-IT"/>
              <a:pPr/>
              <a:t>‹N›</a:t>
            </a:fld>
            <a:endParaRPr lang="it-IT" altLang="it-IT"/>
          </a:p>
        </p:txBody>
      </p:sp>
      <p:sp>
        <p:nvSpPr>
          <p:cNvPr id="7" name="Segnaposto piè di pagina 6">
            <a:extLst>
              <a:ext uri="{FF2B5EF4-FFF2-40B4-BE49-F238E27FC236}">
                <a16:creationId xmlns:a16="http://schemas.microsoft.com/office/drawing/2014/main" id="{B8004C8F-CEA4-4010-9CC8-342C493E177B}"/>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5318513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91F74BE9-FBC5-44D8-9C54-E8E0D904E26A}"/>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38ADD97C-E8FF-4843-8504-295523F8196E}"/>
              </a:ext>
            </a:extLst>
          </p:cNvPr>
          <p:cNvSpPr>
            <a:spLocks noGrp="1"/>
          </p:cNvSpPr>
          <p:nvPr>
            <p:ph type="sldNum" sz="quarter" idx="11"/>
          </p:nvPr>
        </p:nvSpPr>
        <p:spPr/>
        <p:txBody>
          <a:bodyPr/>
          <a:lstStyle>
            <a:lvl1pPr>
              <a:defRPr/>
            </a:lvl1pPr>
          </a:lstStyle>
          <a:p>
            <a:fld id="{01EA9036-8E81-45C1-89A3-E57DBEF5946A}" type="slidenum">
              <a:rPr lang="it-IT" altLang="it-IT"/>
              <a:pPr/>
              <a:t>‹N›</a:t>
            </a:fld>
            <a:endParaRPr lang="it-IT" altLang="it-IT"/>
          </a:p>
        </p:txBody>
      </p:sp>
      <p:sp>
        <p:nvSpPr>
          <p:cNvPr id="7" name="Segnaposto piè di pagina 6">
            <a:extLst>
              <a:ext uri="{FF2B5EF4-FFF2-40B4-BE49-F238E27FC236}">
                <a16:creationId xmlns:a16="http://schemas.microsoft.com/office/drawing/2014/main" id="{C802198C-5B6F-4612-863D-F3BA62866FF1}"/>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09784142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B0736E1-C3BD-4B37-AD65-F13333CA9B0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CB471B29-32D4-4BE5-AB87-870AE98FE06D}"/>
              </a:ext>
            </a:extLst>
          </p:cNvPr>
          <p:cNvSpPr>
            <a:spLocks noGrp="1"/>
          </p:cNvSpPr>
          <p:nvPr>
            <p:ph type="sldNum" sz="quarter" idx="11"/>
          </p:nvPr>
        </p:nvSpPr>
        <p:spPr/>
        <p:txBody>
          <a:bodyPr/>
          <a:lstStyle>
            <a:lvl1pPr>
              <a:defRPr/>
            </a:lvl1pPr>
          </a:lstStyle>
          <a:p>
            <a:fld id="{60CEEE72-CCB1-4B6F-B6A6-E34FA59B8D88}" type="slidenum">
              <a:rPr lang="it-IT" altLang="it-IT"/>
              <a:pPr/>
              <a:t>‹N›</a:t>
            </a:fld>
            <a:endParaRPr lang="it-IT" altLang="it-IT"/>
          </a:p>
        </p:txBody>
      </p:sp>
      <p:sp>
        <p:nvSpPr>
          <p:cNvPr id="6" name="Segnaposto piè di pagina 5">
            <a:extLst>
              <a:ext uri="{FF2B5EF4-FFF2-40B4-BE49-F238E27FC236}">
                <a16:creationId xmlns:a16="http://schemas.microsoft.com/office/drawing/2014/main" id="{30DF61BA-F3E1-40FD-9FC8-1E7A256CF9C3}"/>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217494392"/>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0BAC4C-7D18-4AC7-8F45-A7A477500250}"/>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AFE0CD43-CD29-41C1-A8F1-1450D6EA64EA}"/>
              </a:ext>
            </a:extLst>
          </p:cNvPr>
          <p:cNvSpPr>
            <a:spLocks noGrp="1"/>
          </p:cNvSpPr>
          <p:nvPr>
            <p:ph type="sldNum" sz="quarter" idx="11"/>
          </p:nvPr>
        </p:nvSpPr>
        <p:spPr/>
        <p:txBody>
          <a:bodyPr/>
          <a:lstStyle>
            <a:lvl1pPr>
              <a:defRPr/>
            </a:lvl1pPr>
          </a:lstStyle>
          <a:p>
            <a:fld id="{6E408118-86B7-43D4-B259-2A951E0E31EE}" type="slidenum">
              <a:rPr lang="it-IT" altLang="it-IT"/>
              <a:pPr/>
              <a:t>‹N›</a:t>
            </a:fld>
            <a:endParaRPr lang="it-IT" altLang="it-IT"/>
          </a:p>
        </p:txBody>
      </p:sp>
      <p:sp>
        <p:nvSpPr>
          <p:cNvPr id="6" name="Segnaposto piè di pagina 5">
            <a:extLst>
              <a:ext uri="{FF2B5EF4-FFF2-40B4-BE49-F238E27FC236}">
                <a16:creationId xmlns:a16="http://schemas.microsoft.com/office/drawing/2014/main" id="{6C0D70B5-6643-46C6-8268-CFD1D1560103}"/>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74434284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10217843-6D32-4805-8055-0FC892587A09}"/>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97AEE9E6-46FA-48D2-997B-72D518FB5DEF}"/>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20B6A3F7-8F60-458E-9155-4141752D96FB}"/>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26A7BC70-20E3-4440-9422-7B073B076FD6}"/>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BC39CFEC-561D-4E1E-8FB1-03C70A8D2ED1}"/>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F4208E37-29A8-4BCF-B533-D60CF0905663}"/>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6665B1C6-E520-4E14-A022-5826801B29D6}"/>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3C442C13-A1AA-483E-A9F5-CD0EFA856ABA}"/>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ABEF436B-D71B-41BB-AE08-5770973DF9D5}"/>
                </a:ext>
              </a:extLst>
            </p:cNvPr>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8ABA0AB8-5C04-4B1E-8676-CF6144C4A7C7}"/>
              </a:ext>
            </a:extLst>
          </p:cNvPr>
          <p:cNvSpPr>
            <a:spLocks noGrp="1" noChangeArrowheads="1"/>
          </p:cNvSpPr>
          <p:nvPr>
            <p:ph type="dt" sz="quarter" idx="10"/>
          </p:nvPr>
        </p:nvSpPr>
        <p:spPr>
          <a:xfrm>
            <a:off x="457200" y="6248400"/>
            <a:ext cx="2133600" cy="476250"/>
          </a:xfrm>
        </p:spPr>
        <p:txBody>
          <a:bodyPr/>
          <a:lstStyle>
            <a:lvl1pPr algn="ctr">
              <a:defRPr>
                <a:cs typeface="Arial" pitchFamily="34" charset="0"/>
              </a:defRPr>
            </a:lvl1pPr>
          </a:lstStyle>
          <a:p>
            <a:pPr>
              <a:defRPr/>
            </a:pPr>
            <a:endParaRPr lang="it-IT" altLang="it-IT"/>
          </a:p>
        </p:txBody>
      </p:sp>
      <p:sp>
        <p:nvSpPr>
          <p:cNvPr id="14" name="Rectangle 14">
            <a:extLst>
              <a:ext uri="{FF2B5EF4-FFF2-40B4-BE49-F238E27FC236}">
                <a16:creationId xmlns:a16="http://schemas.microsoft.com/office/drawing/2014/main" id="{EEA0B5CF-AC11-4005-AF9D-9D8BEC4B513D}"/>
              </a:ext>
            </a:extLst>
          </p:cNvPr>
          <p:cNvSpPr>
            <a:spLocks noGrp="1" noChangeArrowheads="1"/>
          </p:cNvSpPr>
          <p:nvPr>
            <p:ph type="ftr" sz="quarter" idx="11"/>
          </p:nvPr>
        </p:nvSpPr>
        <p:spPr>
          <a:xfrm>
            <a:off x="3124200" y="6251575"/>
            <a:ext cx="2895600" cy="476250"/>
          </a:xfrm>
        </p:spPr>
        <p:txBody>
          <a:bodyPr/>
          <a:lstStyle>
            <a:lvl1pPr>
              <a:defRPr>
                <a:cs typeface="Arial" pitchFamily="34" charset="0"/>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9A409544-35A0-4509-90A2-3D8625340434}"/>
              </a:ext>
            </a:extLst>
          </p:cNvPr>
          <p:cNvSpPr>
            <a:spLocks noGrp="1" noChangeArrowheads="1"/>
          </p:cNvSpPr>
          <p:nvPr>
            <p:ph type="sldNum" sz="quarter" idx="12"/>
          </p:nvPr>
        </p:nvSpPr>
        <p:spPr>
          <a:xfrm>
            <a:off x="6553200" y="6254750"/>
            <a:ext cx="2133600" cy="476250"/>
          </a:xfrm>
        </p:spPr>
        <p:txBody>
          <a:bodyPr/>
          <a:lstStyle>
            <a:lvl1pPr>
              <a:defRPr/>
            </a:lvl1pPr>
          </a:lstStyle>
          <a:p>
            <a:fld id="{59C62B46-4D6B-41A0-89DF-C5BBB6BCB943}" type="slidenum">
              <a:rPr lang="it-IT" altLang="it-IT"/>
              <a:pPr/>
              <a:t>‹N›</a:t>
            </a:fld>
            <a:endParaRPr lang="it-IT" altLang="it-IT"/>
          </a:p>
        </p:txBody>
      </p:sp>
    </p:spTree>
    <p:extLst>
      <p:ext uri="{BB962C8B-B14F-4D97-AF65-F5344CB8AC3E}">
        <p14:creationId xmlns:p14="http://schemas.microsoft.com/office/powerpoint/2010/main" val="182394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BD9F9BA-82C0-4399-8866-51CE1BC439F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A95483C-17E2-4275-AAEA-6849979A11DD}"/>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26BB2E6D-FC10-4A3A-996C-1757C15BD54C}"/>
              </a:ext>
            </a:extLst>
          </p:cNvPr>
          <p:cNvSpPr>
            <a:spLocks noGrp="1" noChangeArrowheads="1"/>
          </p:cNvSpPr>
          <p:nvPr>
            <p:ph type="sldNum" sz="quarter" idx="12"/>
          </p:nvPr>
        </p:nvSpPr>
        <p:spPr>
          <a:ln/>
        </p:spPr>
        <p:txBody>
          <a:bodyPr/>
          <a:lstStyle>
            <a:lvl1pPr>
              <a:defRPr/>
            </a:lvl1pPr>
          </a:lstStyle>
          <a:p>
            <a:fld id="{A195BD70-6771-49CF-9859-C43DB42EE096}" type="slidenum">
              <a:rPr lang="it-IT" altLang="it-IT"/>
              <a:pPr/>
              <a:t>‹N›</a:t>
            </a:fld>
            <a:endParaRPr lang="it-IT" altLang="it-IT"/>
          </a:p>
        </p:txBody>
      </p:sp>
    </p:spTree>
    <p:extLst>
      <p:ext uri="{BB962C8B-B14F-4D97-AF65-F5344CB8AC3E}">
        <p14:creationId xmlns:p14="http://schemas.microsoft.com/office/powerpoint/2010/main" val="2206636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lvl1pPr>
              <a:defRPr b="1"/>
            </a:lvl1pPr>
            <a:extLst/>
          </a:lstStyle>
          <a:p>
            <a:r>
              <a:rPr lang="it-IT"/>
              <a:t>Fare clic per modificare lo stile del titolo</a:t>
            </a:r>
            <a:endParaRPr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C88410E6-A693-4381-A7FB-909DFA7DD90A}"/>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7">
            <a:extLst>
              <a:ext uri="{FF2B5EF4-FFF2-40B4-BE49-F238E27FC236}">
                <a16:creationId xmlns:a16="http://schemas.microsoft.com/office/drawing/2014/main" id="{B486F94C-2A28-49E1-8444-898641FCB951}"/>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8">
            <a:extLst>
              <a:ext uri="{FF2B5EF4-FFF2-40B4-BE49-F238E27FC236}">
                <a16:creationId xmlns:a16="http://schemas.microsoft.com/office/drawing/2014/main" id="{B0464F78-EBF3-4CA2-9EC7-5A7A11944BE8}"/>
              </a:ext>
            </a:extLst>
          </p:cNvPr>
          <p:cNvSpPr>
            <a:spLocks noGrp="1"/>
          </p:cNvSpPr>
          <p:nvPr>
            <p:ph type="sldNum" sz="quarter" idx="12"/>
          </p:nvPr>
        </p:nvSpPr>
        <p:spPr/>
        <p:txBody>
          <a:bodyPr/>
          <a:lstStyle>
            <a:lvl1pPr>
              <a:defRPr>
                <a:latin typeface="Arial" panose="020B0604020202020204" pitchFamily="34" charset="0"/>
              </a:defRPr>
            </a:lvl1pPr>
          </a:lstStyle>
          <a:p>
            <a:fld id="{34D3FEBD-9195-4C93-A03B-F71324EB6706}" type="slidenum">
              <a:rPr lang="en-US" altLang="it-IT"/>
              <a:pPr/>
              <a:t>‹N›</a:t>
            </a:fld>
            <a:endParaRPr lang="en-US" altLang="it-IT"/>
          </a:p>
        </p:txBody>
      </p:sp>
    </p:spTree>
    <p:extLst>
      <p:ext uri="{BB962C8B-B14F-4D97-AF65-F5344CB8AC3E}">
        <p14:creationId xmlns:p14="http://schemas.microsoft.com/office/powerpoint/2010/main" val="163397036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E716EAB-F744-4BFD-9F23-7815C627FD63}"/>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9150367C-AD3E-44EC-A11E-9053810FF4EF}"/>
              </a:ext>
            </a:extLst>
          </p:cNvPr>
          <p:cNvSpPr>
            <a:spLocks noGrp="1"/>
          </p:cNvSpPr>
          <p:nvPr>
            <p:ph type="sldNum" sz="quarter" idx="11"/>
          </p:nvPr>
        </p:nvSpPr>
        <p:spPr/>
        <p:txBody>
          <a:bodyPr/>
          <a:lstStyle>
            <a:lvl1pPr>
              <a:defRPr/>
            </a:lvl1pPr>
          </a:lstStyle>
          <a:p>
            <a:fld id="{017CED57-C427-4EEB-960B-8A3048EC4CDF}" type="slidenum">
              <a:rPr lang="it-IT" altLang="it-IT"/>
              <a:pPr/>
              <a:t>‹N›</a:t>
            </a:fld>
            <a:endParaRPr lang="it-IT" altLang="it-IT"/>
          </a:p>
        </p:txBody>
      </p:sp>
      <p:sp>
        <p:nvSpPr>
          <p:cNvPr id="6" name="Segnaposto piè di pagina 5">
            <a:extLst>
              <a:ext uri="{FF2B5EF4-FFF2-40B4-BE49-F238E27FC236}">
                <a16:creationId xmlns:a16="http://schemas.microsoft.com/office/drawing/2014/main" id="{32635AEE-75A6-4CF8-ADC5-D939BB12DBDE}"/>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625381525"/>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BEAA2434-93C7-48D4-B36A-C8B09FD52400}"/>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FFB3689D-55D5-45C9-9C49-E2447B805A06}"/>
              </a:ext>
            </a:extLst>
          </p:cNvPr>
          <p:cNvSpPr>
            <a:spLocks noGrp="1"/>
          </p:cNvSpPr>
          <p:nvPr>
            <p:ph type="sldNum" sz="quarter" idx="11"/>
          </p:nvPr>
        </p:nvSpPr>
        <p:spPr/>
        <p:txBody>
          <a:bodyPr/>
          <a:lstStyle>
            <a:lvl1pPr>
              <a:defRPr/>
            </a:lvl1pPr>
          </a:lstStyle>
          <a:p>
            <a:fld id="{A6A5310A-5E5F-4314-A598-6110998B2AAF}" type="slidenum">
              <a:rPr lang="it-IT" altLang="it-IT"/>
              <a:pPr/>
              <a:t>‹N›</a:t>
            </a:fld>
            <a:endParaRPr lang="it-IT" altLang="it-IT"/>
          </a:p>
        </p:txBody>
      </p:sp>
      <p:sp>
        <p:nvSpPr>
          <p:cNvPr id="6" name="Segnaposto piè di pagina 5">
            <a:extLst>
              <a:ext uri="{FF2B5EF4-FFF2-40B4-BE49-F238E27FC236}">
                <a16:creationId xmlns:a16="http://schemas.microsoft.com/office/drawing/2014/main" id="{C869B75E-6496-4940-A835-1D2F72ADB9A7}"/>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62171768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9699FEB-FC07-46FC-A403-95D94430F624}"/>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5F390086-9B5C-4468-A5EE-B7617AE446E3}"/>
              </a:ext>
            </a:extLst>
          </p:cNvPr>
          <p:cNvSpPr>
            <a:spLocks noGrp="1"/>
          </p:cNvSpPr>
          <p:nvPr>
            <p:ph type="sldNum" sz="quarter" idx="11"/>
          </p:nvPr>
        </p:nvSpPr>
        <p:spPr/>
        <p:txBody>
          <a:bodyPr/>
          <a:lstStyle>
            <a:lvl1pPr>
              <a:defRPr/>
            </a:lvl1pPr>
          </a:lstStyle>
          <a:p>
            <a:fld id="{BF67459B-1645-4B57-832B-3334C69B4BCC}" type="slidenum">
              <a:rPr lang="it-IT" altLang="it-IT"/>
              <a:pPr/>
              <a:t>‹N›</a:t>
            </a:fld>
            <a:endParaRPr lang="it-IT" altLang="it-IT"/>
          </a:p>
        </p:txBody>
      </p:sp>
      <p:sp>
        <p:nvSpPr>
          <p:cNvPr id="7" name="Segnaposto piè di pagina 6">
            <a:extLst>
              <a:ext uri="{FF2B5EF4-FFF2-40B4-BE49-F238E27FC236}">
                <a16:creationId xmlns:a16="http://schemas.microsoft.com/office/drawing/2014/main" id="{D1AFFCA5-A9CA-4F55-8431-BFC178240C3A}"/>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272858096"/>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D64616C-8500-4D17-AD2A-3D80E2B08745}"/>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8" name="Segnaposto numero diapositiva 7">
            <a:extLst>
              <a:ext uri="{FF2B5EF4-FFF2-40B4-BE49-F238E27FC236}">
                <a16:creationId xmlns:a16="http://schemas.microsoft.com/office/drawing/2014/main" id="{610BA0C4-1B1D-48A7-8A88-7369F80876E8}"/>
              </a:ext>
            </a:extLst>
          </p:cNvPr>
          <p:cNvSpPr>
            <a:spLocks noGrp="1"/>
          </p:cNvSpPr>
          <p:nvPr>
            <p:ph type="sldNum" sz="quarter" idx="11"/>
          </p:nvPr>
        </p:nvSpPr>
        <p:spPr/>
        <p:txBody>
          <a:bodyPr/>
          <a:lstStyle>
            <a:lvl1pPr>
              <a:defRPr/>
            </a:lvl1pPr>
          </a:lstStyle>
          <a:p>
            <a:fld id="{461AB4F5-B710-43DE-97F7-83D385637D77}" type="slidenum">
              <a:rPr lang="it-IT" altLang="it-IT"/>
              <a:pPr/>
              <a:t>‹N›</a:t>
            </a:fld>
            <a:endParaRPr lang="it-IT" altLang="it-IT"/>
          </a:p>
        </p:txBody>
      </p:sp>
      <p:sp>
        <p:nvSpPr>
          <p:cNvPr id="9" name="Segnaposto piè di pagina 8">
            <a:extLst>
              <a:ext uri="{FF2B5EF4-FFF2-40B4-BE49-F238E27FC236}">
                <a16:creationId xmlns:a16="http://schemas.microsoft.com/office/drawing/2014/main" id="{8337D530-6F2A-4169-80BE-0B8A7A6C2EB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617576832"/>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53F7572C-6904-4509-9953-D66C55E7D996}"/>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4" name="Segnaposto numero diapositiva 3">
            <a:extLst>
              <a:ext uri="{FF2B5EF4-FFF2-40B4-BE49-F238E27FC236}">
                <a16:creationId xmlns:a16="http://schemas.microsoft.com/office/drawing/2014/main" id="{0897419C-CC8A-4640-AA90-9DC53ECEE338}"/>
              </a:ext>
            </a:extLst>
          </p:cNvPr>
          <p:cNvSpPr>
            <a:spLocks noGrp="1"/>
          </p:cNvSpPr>
          <p:nvPr>
            <p:ph type="sldNum" sz="quarter" idx="11"/>
          </p:nvPr>
        </p:nvSpPr>
        <p:spPr/>
        <p:txBody>
          <a:bodyPr/>
          <a:lstStyle>
            <a:lvl1pPr>
              <a:defRPr/>
            </a:lvl1pPr>
          </a:lstStyle>
          <a:p>
            <a:fld id="{406FBC4D-0961-4AE8-B8E0-C5D9BBC20A7F}" type="slidenum">
              <a:rPr lang="it-IT" altLang="it-IT"/>
              <a:pPr/>
              <a:t>‹N›</a:t>
            </a:fld>
            <a:endParaRPr lang="it-IT" altLang="it-IT"/>
          </a:p>
        </p:txBody>
      </p:sp>
      <p:sp>
        <p:nvSpPr>
          <p:cNvPr id="5" name="Segnaposto piè di pagina 4">
            <a:extLst>
              <a:ext uri="{FF2B5EF4-FFF2-40B4-BE49-F238E27FC236}">
                <a16:creationId xmlns:a16="http://schemas.microsoft.com/office/drawing/2014/main" id="{172C84DB-E2F0-4A69-9A42-4A6F62EF7A7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43225417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60465FF-8FDD-4169-A480-47DC3A004B85}"/>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3" name="Segnaposto numero diapositiva 2">
            <a:extLst>
              <a:ext uri="{FF2B5EF4-FFF2-40B4-BE49-F238E27FC236}">
                <a16:creationId xmlns:a16="http://schemas.microsoft.com/office/drawing/2014/main" id="{0942E126-5300-401F-AFE0-1EC12CDC544A}"/>
              </a:ext>
            </a:extLst>
          </p:cNvPr>
          <p:cNvSpPr>
            <a:spLocks noGrp="1"/>
          </p:cNvSpPr>
          <p:nvPr>
            <p:ph type="sldNum" sz="quarter" idx="11"/>
          </p:nvPr>
        </p:nvSpPr>
        <p:spPr/>
        <p:txBody>
          <a:bodyPr/>
          <a:lstStyle>
            <a:lvl1pPr>
              <a:defRPr/>
            </a:lvl1pPr>
          </a:lstStyle>
          <a:p>
            <a:fld id="{61CD0635-3C0D-48A9-959B-1A54FAFF9D9A}" type="slidenum">
              <a:rPr lang="it-IT" altLang="it-IT"/>
              <a:pPr/>
              <a:t>‹N›</a:t>
            </a:fld>
            <a:endParaRPr lang="it-IT" altLang="it-IT"/>
          </a:p>
        </p:txBody>
      </p:sp>
      <p:sp>
        <p:nvSpPr>
          <p:cNvPr id="4" name="Segnaposto piè di pagina 3">
            <a:extLst>
              <a:ext uri="{FF2B5EF4-FFF2-40B4-BE49-F238E27FC236}">
                <a16:creationId xmlns:a16="http://schemas.microsoft.com/office/drawing/2014/main" id="{F0E9492A-0F51-4541-A9EC-67127D13A2B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2197248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BEBA3E97-8D3D-4A57-8117-271D7302524F}"/>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38850743-3241-45F6-AADE-CFD5EBBCAD14}"/>
              </a:ext>
            </a:extLst>
          </p:cNvPr>
          <p:cNvSpPr>
            <a:spLocks noGrp="1"/>
          </p:cNvSpPr>
          <p:nvPr>
            <p:ph type="sldNum" sz="quarter" idx="11"/>
          </p:nvPr>
        </p:nvSpPr>
        <p:spPr/>
        <p:txBody>
          <a:bodyPr/>
          <a:lstStyle>
            <a:lvl1pPr>
              <a:defRPr/>
            </a:lvl1pPr>
          </a:lstStyle>
          <a:p>
            <a:fld id="{F4E4A697-4670-4210-8DDA-29C9A06FDF16}" type="slidenum">
              <a:rPr lang="it-IT" altLang="it-IT"/>
              <a:pPr/>
              <a:t>‹N›</a:t>
            </a:fld>
            <a:endParaRPr lang="it-IT" altLang="it-IT"/>
          </a:p>
        </p:txBody>
      </p:sp>
      <p:sp>
        <p:nvSpPr>
          <p:cNvPr id="7" name="Segnaposto piè di pagina 6">
            <a:extLst>
              <a:ext uri="{FF2B5EF4-FFF2-40B4-BE49-F238E27FC236}">
                <a16:creationId xmlns:a16="http://schemas.microsoft.com/office/drawing/2014/main" id="{D849456C-B7E7-4F17-8DB5-FAA099EFF9C2}"/>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12106791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C458BA06-3913-41D6-8753-9921893E2E4D}"/>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A4624375-0350-4D16-8F2C-A762EF5EDF17}"/>
              </a:ext>
            </a:extLst>
          </p:cNvPr>
          <p:cNvSpPr>
            <a:spLocks noGrp="1"/>
          </p:cNvSpPr>
          <p:nvPr>
            <p:ph type="sldNum" sz="quarter" idx="11"/>
          </p:nvPr>
        </p:nvSpPr>
        <p:spPr/>
        <p:txBody>
          <a:bodyPr/>
          <a:lstStyle>
            <a:lvl1pPr>
              <a:defRPr/>
            </a:lvl1pPr>
          </a:lstStyle>
          <a:p>
            <a:fld id="{879B1449-24AC-4ECA-81CF-2E6769F1862C}" type="slidenum">
              <a:rPr lang="it-IT" altLang="it-IT"/>
              <a:pPr/>
              <a:t>‹N›</a:t>
            </a:fld>
            <a:endParaRPr lang="it-IT" altLang="it-IT"/>
          </a:p>
        </p:txBody>
      </p:sp>
      <p:sp>
        <p:nvSpPr>
          <p:cNvPr id="7" name="Segnaposto piè di pagina 6">
            <a:extLst>
              <a:ext uri="{FF2B5EF4-FFF2-40B4-BE49-F238E27FC236}">
                <a16:creationId xmlns:a16="http://schemas.microsoft.com/office/drawing/2014/main" id="{18C380E9-735F-4A3E-A4B4-078842139E2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68137550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7DB497-E281-419C-8C6A-B4C91A3FA912}"/>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F22EC7C7-6099-4546-97C3-4FDB46574C2D}"/>
              </a:ext>
            </a:extLst>
          </p:cNvPr>
          <p:cNvSpPr>
            <a:spLocks noGrp="1"/>
          </p:cNvSpPr>
          <p:nvPr>
            <p:ph type="sldNum" sz="quarter" idx="11"/>
          </p:nvPr>
        </p:nvSpPr>
        <p:spPr/>
        <p:txBody>
          <a:bodyPr/>
          <a:lstStyle>
            <a:lvl1pPr>
              <a:defRPr/>
            </a:lvl1pPr>
          </a:lstStyle>
          <a:p>
            <a:fld id="{F85064E4-0154-409B-A4F1-8ED22DC23120}" type="slidenum">
              <a:rPr lang="it-IT" altLang="it-IT"/>
              <a:pPr/>
              <a:t>‹N›</a:t>
            </a:fld>
            <a:endParaRPr lang="it-IT" altLang="it-IT"/>
          </a:p>
        </p:txBody>
      </p:sp>
      <p:sp>
        <p:nvSpPr>
          <p:cNvPr id="6" name="Segnaposto piè di pagina 5">
            <a:extLst>
              <a:ext uri="{FF2B5EF4-FFF2-40B4-BE49-F238E27FC236}">
                <a16:creationId xmlns:a16="http://schemas.microsoft.com/office/drawing/2014/main" id="{284973C2-6078-407E-BA97-FAB62F7363B1}"/>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77130215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79DAC8-97DC-4F49-903F-EB9572BB0387}"/>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5726CF1B-7AED-4129-97CF-99A87126311D}"/>
              </a:ext>
            </a:extLst>
          </p:cNvPr>
          <p:cNvSpPr>
            <a:spLocks noGrp="1"/>
          </p:cNvSpPr>
          <p:nvPr>
            <p:ph type="sldNum" sz="quarter" idx="11"/>
          </p:nvPr>
        </p:nvSpPr>
        <p:spPr/>
        <p:txBody>
          <a:bodyPr/>
          <a:lstStyle>
            <a:lvl1pPr>
              <a:defRPr/>
            </a:lvl1pPr>
          </a:lstStyle>
          <a:p>
            <a:fld id="{968CC12B-0F73-45E4-88B0-6287CC1C3625}" type="slidenum">
              <a:rPr lang="it-IT" altLang="it-IT"/>
              <a:pPr/>
              <a:t>‹N›</a:t>
            </a:fld>
            <a:endParaRPr lang="it-IT" altLang="it-IT"/>
          </a:p>
        </p:txBody>
      </p:sp>
      <p:sp>
        <p:nvSpPr>
          <p:cNvPr id="6" name="Segnaposto piè di pagina 5">
            <a:extLst>
              <a:ext uri="{FF2B5EF4-FFF2-40B4-BE49-F238E27FC236}">
                <a16:creationId xmlns:a16="http://schemas.microsoft.com/office/drawing/2014/main" id="{A57FFCBD-3E61-4D10-8CAF-9C761931BDF9}"/>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218903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a:extLst>
              <a:ext uri="{FF2B5EF4-FFF2-40B4-BE49-F238E27FC236}">
                <a16:creationId xmlns:a16="http://schemas.microsoft.com/office/drawing/2014/main" id="{B17E53B0-85EB-4B05-8F4B-D8665FF7E103}"/>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4" name="Segnaposto piè di pagina 3">
            <a:extLst>
              <a:ext uri="{FF2B5EF4-FFF2-40B4-BE49-F238E27FC236}">
                <a16:creationId xmlns:a16="http://schemas.microsoft.com/office/drawing/2014/main" id="{358038EF-77F0-4CC0-97DC-05B112639BF9}"/>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5" name="Segnaposto numero diapositiva 4">
            <a:extLst>
              <a:ext uri="{FF2B5EF4-FFF2-40B4-BE49-F238E27FC236}">
                <a16:creationId xmlns:a16="http://schemas.microsoft.com/office/drawing/2014/main" id="{B28D80B2-A0B8-4C81-B70A-3270FA01A885}"/>
              </a:ext>
            </a:extLst>
          </p:cNvPr>
          <p:cNvSpPr>
            <a:spLocks noGrp="1"/>
          </p:cNvSpPr>
          <p:nvPr>
            <p:ph type="sldNum" sz="quarter" idx="12"/>
          </p:nvPr>
        </p:nvSpPr>
        <p:spPr/>
        <p:txBody>
          <a:bodyPr/>
          <a:lstStyle>
            <a:lvl1pPr>
              <a:defRPr>
                <a:latin typeface="Arial" panose="020B0604020202020204" pitchFamily="34" charset="0"/>
              </a:defRPr>
            </a:lvl1pPr>
          </a:lstStyle>
          <a:p>
            <a:fld id="{E87EBCBF-F5F5-4341-BF75-472A687C264E}" type="slidenum">
              <a:rPr lang="en-US" altLang="it-IT"/>
              <a:pPr/>
              <a:t>‹N›</a:t>
            </a:fld>
            <a:endParaRPr lang="en-US" altLang="it-IT"/>
          </a:p>
        </p:txBody>
      </p:sp>
    </p:spTree>
    <p:extLst>
      <p:ext uri="{BB962C8B-B14F-4D97-AF65-F5344CB8AC3E}">
        <p14:creationId xmlns:p14="http://schemas.microsoft.com/office/powerpoint/2010/main" val="960363826"/>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41644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3"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a:p>
        </p:txBody>
      </p:sp>
    </p:spTree>
    <p:extLst>
      <p:ext uri="{BB962C8B-B14F-4D97-AF65-F5344CB8AC3E}">
        <p14:creationId xmlns:p14="http://schemas.microsoft.com/office/powerpoint/2010/main" val="2616339968"/>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3">
            <a:extLst>
              <a:ext uri="{FF2B5EF4-FFF2-40B4-BE49-F238E27FC236}">
                <a16:creationId xmlns:a16="http://schemas.microsoft.com/office/drawing/2014/main" id="{ABA5B19F-577C-40E4-83D4-2E0ACBF2EFE3}"/>
              </a:ext>
            </a:extLst>
          </p:cNvPr>
          <p:cNvCxnSpPr/>
          <p:nvPr userDrawn="1"/>
        </p:nvCxnSpPr>
        <p:spPr>
          <a:xfrm>
            <a:off x="461963"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3"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a:t>Fare clic per modificare stili del testo dello schema</a:t>
            </a:r>
          </a:p>
        </p:txBody>
      </p:sp>
    </p:spTree>
    <p:extLst>
      <p:ext uri="{BB962C8B-B14F-4D97-AF65-F5344CB8AC3E}">
        <p14:creationId xmlns:p14="http://schemas.microsoft.com/office/powerpoint/2010/main" val="3472463133"/>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204D9094-94AD-4C95-B972-F213438DD82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0D81DC13-1377-4959-9A16-FF094EECC69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6DB0B1C9-2F4F-4485-8CCF-FAB13F1FA258}"/>
              </a:ext>
            </a:extLst>
          </p:cNvPr>
          <p:cNvSpPr>
            <a:spLocks noGrp="1" noChangeArrowheads="1"/>
          </p:cNvSpPr>
          <p:nvPr>
            <p:ph type="sldNum" sz="quarter" idx="12"/>
          </p:nvPr>
        </p:nvSpPr>
        <p:spPr>
          <a:ln/>
        </p:spPr>
        <p:txBody>
          <a:bodyPr/>
          <a:lstStyle>
            <a:lvl1pPr>
              <a:defRPr/>
            </a:lvl1pPr>
          </a:lstStyle>
          <a:p>
            <a:fld id="{3D7C9D0E-A363-4F85-9CC7-CE00E1C8E723}" type="slidenum">
              <a:rPr lang="it-IT" altLang="it-IT"/>
              <a:pPr/>
              <a:t>‹N›</a:t>
            </a:fld>
            <a:endParaRPr lang="it-IT" altLang="it-IT"/>
          </a:p>
        </p:txBody>
      </p:sp>
    </p:spTree>
    <p:extLst>
      <p:ext uri="{BB962C8B-B14F-4D97-AF65-F5344CB8AC3E}">
        <p14:creationId xmlns:p14="http://schemas.microsoft.com/office/powerpoint/2010/main" val="4129912255"/>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289E5B4C-C252-45CF-BC0C-88CB5BD8C08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CE1DEEC-FED9-405F-81F5-B44F3C63DA3C}"/>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C6D5108F-20B0-4F47-AA1C-CAEF9980F559}"/>
              </a:ext>
            </a:extLst>
          </p:cNvPr>
          <p:cNvSpPr>
            <a:spLocks noGrp="1" noChangeArrowheads="1"/>
          </p:cNvSpPr>
          <p:nvPr>
            <p:ph type="sldNum" sz="quarter" idx="12"/>
          </p:nvPr>
        </p:nvSpPr>
        <p:spPr>
          <a:ln/>
        </p:spPr>
        <p:txBody>
          <a:bodyPr/>
          <a:lstStyle>
            <a:lvl1pPr>
              <a:defRPr/>
            </a:lvl1pPr>
          </a:lstStyle>
          <a:p>
            <a:fld id="{353A29A7-EA5E-471D-A13B-A01CC8090E43}" type="slidenum">
              <a:rPr lang="it-IT" altLang="it-IT"/>
              <a:pPr/>
              <a:t>‹N›</a:t>
            </a:fld>
            <a:endParaRPr lang="it-IT" altLang="it-IT"/>
          </a:p>
        </p:txBody>
      </p:sp>
    </p:spTree>
    <p:extLst>
      <p:ext uri="{BB962C8B-B14F-4D97-AF65-F5344CB8AC3E}">
        <p14:creationId xmlns:p14="http://schemas.microsoft.com/office/powerpoint/2010/main" val="84186782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6F5D47A4-FC6D-40D2-8802-CEAEC26FA64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86234B5-3D0C-423A-9034-9209CDE860F8}"/>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CD967413-F25C-45AD-ABB9-2C1C4E368B59}"/>
              </a:ext>
            </a:extLst>
          </p:cNvPr>
          <p:cNvSpPr>
            <a:spLocks noGrp="1" noChangeArrowheads="1"/>
          </p:cNvSpPr>
          <p:nvPr>
            <p:ph type="sldNum" sz="quarter" idx="12"/>
          </p:nvPr>
        </p:nvSpPr>
        <p:spPr>
          <a:ln/>
        </p:spPr>
        <p:txBody>
          <a:bodyPr/>
          <a:lstStyle>
            <a:lvl1pPr>
              <a:defRPr/>
            </a:lvl1pPr>
          </a:lstStyle>
          <a:p>
            <a:fld id="{F58237AC-FE15-4D5C-961D-4274516118D1}" type="slidenum">
              <a:rPr lang="it-IT" altLang="it-IT"/>
              <a:pPr/>
              <a:t>‹N›</a:t>
            </a:fld>
            <a:endParaRPr lang="it-IT" altLang="it-IT"/>
          </a:p>
        </p:txBody>
      </p:sp>
    </p:spTree>
    <p:extLst>
      <p:ext uri="{BB962C8B-B14F-4D97-AF65-F5344CB8AC3E}">
        <p14:creationId xmlns:p14="http://schemas.microsoft.com/office/powerpoint/2010/main" val="3621784405"/>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DAD7B01C-FB4E-4B8C-805F-182ED34E4C3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1126806C-ACC8-44CD-B249-071B832FDF22}"/>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6E776914-E404-4B81-98EB-D7029B0AE632}"/>
              </a:ext>
            </a:extLst>
          </p:cNvPr>
          <p:cNvSpPr>
            <a:spLocks noGrp="1" noChangeArrowheads="1"/>
          </p:cNvSpPr>
          <p:nvPr>
            <p:ph type="sldNum" sz="quarter" idx="12"/>
          </p:nvPr>
        </p:nvSpPr>
        <p:spPr>
          <a:ln/>
        </p:spPr>
        <p:txBody>
          <a:bodyPr/>
          <a:lstStyle>
            <a:lvl1pPr>
              <a:defRPr/>
            </a:lvl1pPr>
          </a:lstStyle>
          <a:p>
            <a:fld id="{4116CE70-6DF4-41C8-9598-C49580FE239C}" type="slidenum">
              <a:rPr lang="it-IT" altLang="it-IT"/>
              <a:pPr/>
              <a:t>‹N›</a:t>
            </a:fld>
            <a:endParaRPr lang="it-IT" altLang="it-IT"/>
          </a:p>
        </p:txBody>
      </p:sp>
    </p:spTree>
    <p:extLst>
      <p:ext uri="{BB962C8B-B14F-4D97-AF65-F5344CB8AC3E}">
        <p14:creationId xmlns:p14="http://schemas.microsoft.com/office/powerpoint/2010/main" val="3848817826"/>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66732A2-C847-4036-A646-00074CE6ED00}"/>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BE7DB706-A170-4F43-B28B-BD85701244A7}"/>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9" name="Rectangle 6">
            <a:extLst>
              <a:ext uri="{FF2B5EF4-FFF2-40B4-BE49-F238E27FC236}">
                <a16:creationId xmlns:a16="http://schemas.microsoft.com/office/drawing/2014/main" id="{08FCDD21-9D8B-4D0B-9947-0ED268FE4A7B}"/>
              </a:ext>
            </a:extLst>
          </p:cNvPr>
          <p:cNvSpPr>
            <a:spLocks noGrp="1" noChangeArrowheads="1"/>
          </p:cNvSpPr>
          <p:nvPr>
            <p:ph type="sldNum" sz="quarter" idx="12"/>
          </p:nvPr>
        </p:nvSpPr>
        <p:spPr>
          <a:ln/>
        </p:spPr>
        <p:txBody>
          <a:bodyPr/>
          <a:lstStyle>
            <a:lvl1pPr>
              <a:defRPr/>
            </a:lvl1pPr>
          </a:lstStyle>
          <a:p>
            <a:fld id="{217F0308-8F2E-4130-A939-7F28CB652644}" type="slidenum">
              <a:rPr lang="it-IT" altLang="it-IT"/>
              <a:pPr/>
              <a:t>‹N›</a:t>
            </a:fld>
            <a:endParaRPr lang="it-IT" altLang="it-IT"/>
          </a:p>
        </p:txBody>
      </p:sp>
    </p:spTree>
    <p:extLst>
      <p:ext uri="{BB962C8B-B14F-4D97-AF65-F5344CB8AC3E}">
        <p14:creationId xmlns:p14="http://schemas.microsoft.com/office/powerpoint/2010/main" val="1155681128"/>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F3870A68-A185-46E2-9C37-7AE72A3F8DDE}"/>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813106A6-7800-4979-93CE-FDF6CF58474F}"/>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5" name="Rectangle 6">
            <a:extLst>
              <a:ext uri="{FF2B5EF4-FFF2-40B4-BE49-F238E27FC236}">
                <a16:creationId xmlns:a16="http://schemas.microsoft.com/office/drawing/2014/main" id="{1FBFF492-7A85-46C9-920B-84FABEF52BC5}"/>
              </a:ext>
            </a:extLst>
          </p:cNvPr>
          <p:cNvSpPr>
            <a:spLocks noGrp="1" noChangeArrowheads="1"/>
          </p:cNvSpPr>
          <p:nvPr>
            <p:ph type="sldNum" sz="quarter" idx="12"/>
          </p:nvPr>
        </p:nvSpPr>
        <p:spPr>
          <a:ln/>
        </p:spPr>
        <p:txBody>
          <a:bodyPr/>
          <a:lstStyle>
            <a:lvl1pPr>
              <a:defRPr/>
            </a:lvl1pPr>
          </a:lstStyle>
          <a:p>
            <a:fld id="{5FA57BCC-A25A-4126-A1F2-40D86F1B5E20}" type="slidenum">
              <a:rPr lang="it-IT" altLang="it-IT"/>
              <a:pPr/>
              <a:t>‹N›</a:t>
            </a:fld>
            <a:endParaRPr lang="it-IT" altLang="it-IT"/>
          </a:p>
        </p:txBody>
      </p:sp>
    </p:spTree>
    <p:extLst>
      <p:ext uri="{BB962C8B-B14F-4D97-AF65-F5344CB8AC3E}">
        <p14:creationId xmlns:p14="http://schemas.microsoft.com/office/powerpoint/2010/main" val="1067119304"/>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D2E75F6-9EAD-47F0-BA61-FB288F7611ED}"/>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D98694DA-7E39-4301-B392-75BE313C231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4" name="Rectangle 6">
            <a:extLst>
              <a:ext uri="{FF2B5EF4-FFF2-40B4-BE49-F238E27FC236}">
                <a16:creationId xmlns:a16="http://schemas.microsoft.com/office/drawing/2014/main" id="{69EC657E-FE8A-445C-952D-5CB348E2CCD7}"/>
              </a:ext>
            </a:extLst>
          </p:cNvPr>
          <p:cNvSpPr>
            <a:spLocks noGrp="1" noChangeArrowheads="1"/>
          </p:cNvSpPr>
          <p:nvPr>
            <p:ph type="sldNum" sz="quarter" idx="12"/>
          </p:nvPr>
        </p:nvSpPr>
        <p:spPr>
          <a:ln/>
        </p:spPr>
        <p:txBody>
          <a:bodyPr/>
          <a:lstStyle>
            <a:lvl1pPr>
              <a:defRPr/>
            </a:lvl1pPr>
          </a:lstStyle>
          <a:p>
            <a:fld id="{7D61AD81-389A-4DDF-A46B-A1A9A1093BB1}" type="slidenum">
              <a:rPr lang="it-IT" altLang="it-IT"/>
              <a:pPr/>
              <a:t>‹N›</a:t>
            </a:fld>
            <a:endParaRPr lang="it-IT" altLang="it-IT"/>
          </a:p>
        </p:txBody>
      </p:sp>
    </p:spTree>
    <p:extLst>
      <p:ext uri="{BB962C8B-B14F-4D97-AF65-F5344CB8AC3E}">
        <p14:creationId xmlns:p14="http://schemas.microsoft.com/office/powerpoint/2010/main" val="20708431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ttangolo arrotondato 9">
            <a:extLst>
              <a:ext uri="{FF2B5EF4-FFF2-40B4-BE49-F238E27FC236}">
                <a16:creationId xmlns:a16="http://schemas.microsoft.com/office/drawing/2014/main" id="{E57C985F-E250-4149-95A2-8586FD2C17A4}"/>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3" name="Segnaposto data 1">
            <a:extLst>
              <a:ext uri="{FF2B5EF4-FFF2-40B4-BE49-F238E27FC236}">
                <a16:creationId xmlns:a16="http://schemas.microsoft.com/office/drawing/2014/main" id="{9BC0E6A3-7F32-4A2A-BBED-A48EF4543521}"/>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4" name="Segnaposto piè di pagina 2">
            <a:extLst>
              <a:ext uri="{FF2B5EF4-FFF2-40B4-BE49-F238E27FC236}">
                <a16:creationId xmlns:a16="http://schemas.microsoft.com/office/drawing/2014/main" id="{6AB2EF98-62A1-45F1-874E-B1AC918085BD}"/>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5" name="Segnaposto numero diapositiva 3">
            <a:extLst>
              <a:ext uri="{FF2B5EF4-FFF2-40B4-BE49-F238E27FC236}">
                <a16:creationId xmlns:a16="http://schemas.microsoft.com/office/drawing/2014/main" id="{E05AF2ED-6B49-4AB5-8EB7-1F352A74CCFF}"/>
              </a:ext>
            </a:extLst>
          </p:cNvPr>
          <p:cNvSpPr>
            <a:spLocks noGrp="1"/>
          </p:cNvSpPr>
          <p:nvPr>
            <p:ph type="sldNum" sz="quarter" idx="12"/>
          </p:nvPr>
        </p:nvSpPr>
        <p:spPr/>
        <p:txBody>
          <a:bodyPr/>
          <a:lstStyle>
            <a:lvl1pPr>
              <a:defRPr>
                <a:latin typeface="Arial" panose="020B0604020202020204" pitchFamily="34" charset="0"/>
              </a:defRPr>
            </a:lvl1pPr>
          </a:lstStyle>
          <a:p>
            <a:fld id="{FD07947F-5A24-4B82-8C23-012E1F750383}" type="slidenum">
              <a:rPr lang="en-US" altLang="it-IT"/>
              <a:pPr/>
              <a:t>‹N›</a:t>
            </a:fld>
            <a:endParaRPr lang="en-US" altLang="it-IT"/>
          </a:p>
        </p:txBody>
      </p:sp>
    </p:spTree>
    <p:extLst>
      <p:ext uri="{BB962C8B-B14F-4D97-AF65-F5344CB8AC3E}">
        <p14:creationId xmlns:p14="http://schemas.microsoft.com/office/powerpoint/2010/main" val="413468820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BC4627EE-E1A2-48FA-A167-D4DD1704084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A33D1E8-066A-46A7-A1BB-7DDA2FCB0866}"/>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995E783B-6CA3-4299-AF48-65EEF2FC0239}"/>
              </a:ext>
            </a:extLst>
          </p:cNvPr>
          <p:cNvSpPr>
            <a:spLocks noGrp="1" noChangeArrowheads="1"/>
          </p:cNvSpPr>
          <p:nvPr>
            <p:ph type="sldNum" sz="quarter" idx="12"/>
          </p:nvPr>
        </p:nvSpPr>
        <p:spPr>
          <a:ln/>
        </p:spPr>
        <p:txBody>
          <a:bodyPr/>
          <a:lstStyle>
            <a:lvl1pPr>
              <a:defRPr/>
            </a:lvl1pPr>
          </a:lstStyle>
          <a:p>
            <a:fld id="{A598F8F9-C9D9-4DCB-9DC8-0E0D17C1CF6D}" type="slidenum">
              <a:rPr lang="it-IT" altLang="it-IT"/>
              <a:pPr/>
              <a:t>‹N›</a:t>
            </a:fld>
            <a:endParaRPr lang="it-IT" altLang="it-IT"/>
          </a:p>
        </p:txBody>
      </p:sp>
    </p:spTree>
    <p:extLst>
      <p:ext uri="{BB962C8B-B14F-4D97-AF65-F5344CB8AC3E}">
        <p14:creationId xmlns:p14="http://schemas.microsoft.com/office/powerpoint/2010/main" val="54118473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139F146C-7B4C-4651-A754-96B996472E29}"/>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ABDCC160-1869-45CD-8642-429B308EEC6F}"/>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C1D4911D-084A-4229-91FE-61A9C8CB62F1}"/>
              </a:ext>
            </a:extLst>
          </p:cNvPr>
          <p:cNvSpPr>
            <a:spLocks noGrp="1" noChangeArrowheads="1"/>
          </p:cNvSpPr>
          <p:nvPr>
            <p:ph type="sldNum" sz="quarter" idx="12"/>
          </p:nvPr>
        </p:nvSpPr>
        <p:spPr>
          <a:ln/>
        </p:spPr>
        <p:txBody>
          <a:bodyPr/>
          <a:lstStyle>
            <a:lvl1pPr>
              <a:defRPr/>
            </a:lvl1pPr>
          </a:lstStyle>
          <a:p>
            <a:fld id="{BA419406-CB89-4AC1-8E98-E2F2FF7EDB9A}" type="slidenum">
              <a:rPr lang="it-IT" altLang="it-IT"/>
              <a:pPr/>
              <a:t>‹N›</a:t>
            </a:fld>
            <a:endParaRPr lang="it-IT" altLang="it-IT"/>
          </a:p>
        </p:txBody>
      </p:sp>
    </p:spTree>
    <p:extLst>
      <p:ext uri="{BB962C8B-B14F-4D97-AF65-F5344CB8AC3E}">
        <p14:creationId xmlns:p14="http://schemas.microsoft.com/office/powerpoint/2010/main" val="284347409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E435414-0DFC-481F-8704-1919BD39C6A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70375028-9714-47D6-B8CD-7D36368DEB39}"/>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793FD5A8-4DB4-4E45-A234-86E51B1B652E}"/>
              </a:ext>
            </a:extLst>
          </p:cNvPr>
          <p:cNvSpPr>
            <a:spLocks noGrp="1" noChangeArrowheads="1"/>
          </p:cNvSpPr>
          <p:nvPr>
            <p:ph type="sldNum" sz="quarter" idx="12"/>
          </p:nvPr>
        </p:nvSpPr>
        <p:spPr>
          <a:ln/>
        </p:spPr>
        <p:txBody>
          <a:bodyPr/>
          <a:lstStyle>
            <a:lvl1pPr>
              <a:defRPr/>
            </a:lvl1pPr>
          </a:lstStyle>
          <a:p>
            <a:fld id="{C0B9708D-B838-46CF-B592-60E30592D13A}" type="slidenum">
              <a:rPr lang="it-IT" altLang="it-IT"/>
              <a:pPr/>
              <a:t>‹N›</a:t>
            </a:fld>
            <a:endParaRPr lang="it-IT" altLang="it-IT"/>
          </a:p>
        </p:txBody>
      </p:sp>
    </p:spTree>
    <p:extLst>
      <p:ext uri="{BB962C8B-B14F-4D97-AF65-F5344CB8AC3E}">
        <p14:creationId xmlns:p14="http://schemas.microsoft.com/office/powerpoint/2010/main" val="411739989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B78C7F2-D4B4-48B7-BF88-B971B2D3C1E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50F274B4-3DCB-48A6-9D0B-773C449828EB}"/>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a:extLst>
              <a:ext uri="{FF2B5EF4-FFF2-40B4-BE49-F238E27FC236}">
                <a16:creationId xmlns:a16="http://schemas.microsoft.com/office/drawing/2014/main" id="{EAF3D8C5-A306-4757-A699-047155A7ED9B}"/>
              </a:ext>
            </a:extLst>
          </p:cNvPr>
          <p:cNvSpPr>
            <a:spLocks noGrp="1" noChangeArrowheads="1"/>
          </p:cNvSpPr>
          <p:nvPr>
            <p:ph type="sldNum" sz="quarter" idx="12"/>
          </p:nvPr>
        </p:nvSpPr>
        <p:spPr>
          <a:ln/>
        </p:spPr>
        <p:txBody>
          <a:bodyPr/>
          <a:lstStyle>
            <a:lvl1pPr>
              <a:defRPr/>
            </a:lvl1pPr>
          </a:lstStyle>
          <a:p>
            <a:fld id="{E408AB0E-5774-4C38-AEA4-B96CB2CCADB3}" type="slidenum">
              <a:rPr lang="it-IT" altLang="it-IT"/>
              <a:pPr/>
              <a:t>‹N›</a:t>
            </a:fld>
            <a:endParaRPr lang="it-IT" altLang="it-IT"/>
          </a:p>
        </p:txBody>
      </p:sp>
    </p:spTree>
    <p:extLst>
      <p:ext uri="{BB962C8B-B14F-4D97-AF65-F5344CB8AC3E}">
        <p14:creationId xmlns:p14="http://schemas.microsoft.com/office/powerpoint/2010/main" val="4262686272"/>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648200" y="1600200"/>
            <a:ext cx="4038600" cy="4525963"/>
          </a:xfrm>
        </p:spPr>
        <p:txBody>
          <a:bodyPr/>
          <a:lstStyle/>
          <a:p>
            <a:pPr lvl="0"/>
            <a:endParaRPr lang="it-IT" noProof="0"/>
          </a:p>
        </p:txBody>
      </p:sp>
      <p:sp>
        <p:nvSpPr>
          <p:cNvPr id="5" name="Rectangle 4">
            <a:extLst>
              <a:ext uri="{FF2B5EF4-FFF2-40B4-BE49-F238E27FC236}">
                <a16:creationId xmlns:a16="http://schemas.microsoft.com/office/drawing/2014/main" id="{D81BE8DD-C7C6-4D10-AE16-7555B00EE43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F95FC8F7-B0AE-4198-BDC2-D30EE0104F4D}"/>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EC54326F-91E0-49D2-9CB5-0CCE425F4F45}"/>
              </a:ext>
            </a:extLst>
          </p:cNvPr>
          <p:cNvSpPr>
            <a:spLocks noGrp="1" noChangeArrowheads="1"/>
          </p:cNvSpPr>
          <p:nvPr>
            <p:ph type="sldNum" sz="quarter" idx="12"/>
          </p:nvPr>
        </p:nvSpPr>
        <p:spPr>
          <a:ln/>
        </p:spPr>
        <p:txBody>
          <a:bodyPr/>
          <a:lstStyle>
            <a:lvl1pPr>
              <a:defRPr/>
            </a:lvl1pPr>
          </a:lstStyle>
          <a:p>
            <a:fld id="{76899556-EC2C-48BD-8351-5491E2C1B861}" type="slidenum">
              <a:rPr lang="it-IT" altLang="it-IT"/>
              <a:pPr/>
              <a:t>‹N›</a:t>
            </a:fld>
            <a:endParaRPr lang="it-IT" altLang="it-IT"/>
          </a:p>
        </p:txBody>
      </p:sp>
    </p:spTree>
    <p:extLst>
      <p:ext uri="{BB962C8B-B14F-4D97-AF65-F5344CB8AC3E}">
        <p14:creationId xmlns:p14="http://schemas.microsoft.com/office/powerpoint/2010/main" val="2054934730"/>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441AF46B-D910-49EC-A9DF-3B67467CA0BF}"/>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3F09099F-0373-4E44-B215-3D2A10D8FF5F}"/>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20DF156D-DC7F-4A20-814C-4852D4D41C9F}"/>
              </a:ext>
            </a:extLst>
          </p:cNvPr>
          <p:cNvSpPr>
            <a:spLocks noGrp="1" noChangeArrowheads="1"/>
          </p:cNvSpPr>
          <p:nvPr>
            <p:ph type="sldNum" sz="quarter" idx="12"/>
          </p:nvPr>
        </p:nvSpPr>
        <p:spPr>
          <a:ln/>
        </p:spPr>
        <p:txBody>
          <a:bodyPr/>
          <a:lstStyle>
            <a:lvl1pPr>
              <a:defRPr/>
            </a:lvl1pPr>
          </a:lstStyle>
          <a:p>
            <a:fld id="{CDC8E25D-2200-47B2-A931-833A1AC3239A}" type="slidenum">
              <a:rPr lang="it-IT" altLang="it-IT"/>
              <a:pPr/>
              <a:t>‹N›</a:t>
            </a:fld>
            <a:endParaRPr lang="it-IT" altLang="it-IT"/>
          </a:p>
        </p:txBody>
      </p:sp>
    </p:spTree>
    <p:extLst>
      <p:ext uri="{BB962C8B-B14F-4D97-AF65-F5344CB8AC3E}">
        <p14:creationId xmlns:p14="http://schemas.microsoft.com/office/powerpoint/2010/main" val="22181799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it-IT"/>
              <a:t>Fare clic per modificare lo stile del titolo</a:t>
            </a:r>
            <a:endParaRPr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193FFFFA-3591-4978-983D-D7C789583ADE}"/>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6" name="Segnaposto piè di pagina 5">
            <a:extLst>
              <a:ext uri="{FF2B5EF4-FFF2-40B4-BE49-F238E27FC236}">
                <a16:creationId xmlns:a16="http://schemas.microsoft.com/office/drawing/2014/main" id="{D37B81FF-3D9B-4868-85C1-00DE7A1CC451}"/>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7" name="Segnaposto numero diapositiva 6">
            <a:extLst>
              <a:ext uri="{FF2B5EF4-FFF2-40B4-BE49-F238E27FC236}">
                <a16:creationId xmlns:a16="http://schemas.microsoft.com/office/drawing/2014/main" id="{510CBD19-197B-499F-9092-C6AFCFBEC375}"/>
              </a:ext>
            </a:extLst>
          </p:cNvPr>
          <p:cNvSpPr>
            <a:spLocks noGrp="1"/>
          </p:cNvSpPr>
          <p:nvPr>
            <p:ph type="sldNum" sz="quarter" idx="12"/>
          </p:nvPr>
        </p:nvSpPr>
        <p:spPr/>
        <p:txBody>
          <a:bodyPr/>
          <a:lstStyle>
            <a:lvl1pPr>
              <a:defRPr>
                <a:latin typeface="Arial" panose="020B0604020202020204" pitchFamily="34" charset="0"/>
              </a:defRPr>
            </a:lvl1pPr>
          </a:lstStyle>
          <a:p>
            <a:fld id="{4027DAA9-C0EC-404E-8647-E9FBA358C273}" type="slidenum">
              <a:rPr lang="en-US" altLang="it-IT"/>
              <a:pPr/>
              <a:t>‹N›</a:t>
            </a:fld>
            <a:endParaRPr lang="en-US" altLang="it-IT"/>
          </a:p>
        </p:txBody>
      </p:sp>
    </p:spTree>
    <p:extLst>
      <p:ext uri="{BB962C8B-B14F-4D97-AF65-F5344CB8AC3E}">
        <p14:creationId xmlns:p14="http://schemas.microsoft.com/office/powerpoint/2010/main" val="100148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Rettangolo arrotondato 9">
            <a:extLst>
              <a:ext uri="{FF2B5EF4-FFF2-40B4-BE49-F238E27FC236}">
                <a16:creationId xmlns:a16="http://schemas.microsoft.com/office/drawing/2014/main" id="{B471FF08-D5C5-481C-BB3B-7B7B7ACDC9BD}"/>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6" name="Rettangolo con singolo angolo arrotondato 5">
            <a:extLst>
              <a:ext uri="{FF2B5EF4-FFF2-40B4-BE49-F238E27FC236}">
                <a16:creationId xmlns:a16="http://schemas.microsoft.com/office/drawing/2014/main" id="{9E95CACD-B07C-4921-8596-F21D5AA926A2}"/>
              </a:ext>
            </a:extLst>
          </p:cNvPr>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it-IT"/>
              <a:t>Fare clic per modificare lo stile del titolo</a:t>
            </a:r>
            <a:endParaRPr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it-IT" noProof="0"/>
              <a:t>Fare clic sull'icona per inserire un'immagine</a:t>
            </a:r>
            <a:endParaRPr lang="en-US" noProof="0"/>
          </a:p>
        </p:txBody>
      </p:sp>
      <p:sp>
        <p:nvSpPr>
          <p:cNvPr id="7" name="Segnaposto data 4">
            <a:extLst>
              <a:ext uri="{FF2B5EF4-FFF2-40B4-BE49-F238E27FC236}">
                <a16:creationId xmlns:a16="http://schemas.microsoft.com/office/drawing/2014/main" id="{1B04B273-745F-45E3-965F-8FDB4896A40F}"/>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8" name="Segnaposto piè di pagina 5">
            <a:extLst>
              <a:ext uri="{FF2B5EF4-FFF2-40B4-BE49-F238E27FC236}">
                <a16:creationId xmlns:a16="http://schemas.microsoft.com/office/drawing/2014/main" id="{435D4E88-CA14-40A5-9D36-663CCE16CE0F}"/>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9" name="Segnaposto numero diapositiva 6">
            <a:extLst>
              <a:ext uri="{FF2B5EF4-FFF2-40B4-BE49-F238E27FC236}">
                <a16:creationId xmlns:a16="http://schemas.microsoft.com/office/drawing/2014/main" id="{B2FC2CC6-70A5-4A3B-832E-CC6C1B38E0AE}"/>
              </a:ext>
            </a:extLst>
          </p:cNvPr>
          <p:cNvSpPr>
            <a:spLocks noGrp="1"/>
          </p:cNvSpPr>
          <p:nvPr>
            <p:ph type="sldNum" sz="quarter" idx="12"/>
          </p:nvPr>
        </p:nvSpPr>
        <p:spPr/>
        <p:txBody>
          <a:bodyPr/>
          <a:lstStyle>
            <a:lvl1pPr>
              <a:defRPr>
                <a:latin typeface="Arial" panose="020B0604020202020204" pitchFamily="34" charset="0"/>
              </a:defRPr>
            </a:lvl1pPr>
          </a:lstStyle>
          <a:p>
            <a:fld id="{631AF566-2240-4DFF-AD8E-2EB2B840877E}" type="slidenum">
              <a:rPr lang="en-US" altLang="it-IT"/>
              <a:pPr/>
              <a:t>‹N›</a:t>
            </a:fld>
            <a:endParaRPr lang="en-US" altLang="it-IT"/>
          </a:p>
        </p:txBody>
      </p:sp>
    </p:spTree>
    <p:extLst>
      <p:ext uri="{BB962C8B-B14F-4D97-AF65-F5344CB8AC3E}">
        <p14:creationId xmlns:p14="http://schemas.microsoft.com/office/powerpoint/2010/main" val="14400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a:xfrm>
            <a:off x="502920" y="530352"/>
            <a:ext cx="8183880" cy="418795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1715B168-6879-46C5-874B-8A0653F14A22}"/>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A9D4C880-47B8-4B30-815C-B0B683A281DA}"/>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78F7C266-0262-4488-BDFF-5EBC00942A8B}"/>
              </a:ext>
            </a:extLst>
          </p:cNvPr>
          <p:cNvSpPr>
            <a:spLocks noGrp="1"/>
          </p:cNvSpPr>
          <p:nvPr>
            <p:ph type="sldNum" sz="quarter" idx="12"/>
          </p:nvPr>
        </p:nvSpPr>
        <p:spPr/>
        <p:txBody>
          <a:bodyPr/>
          <a:lstStyle>
            <a:lvl1pPr>
              <a:defRPr>
                <a:latin typeface="Arial" panose="020B0604020202020204" pitchFamily="34" charset="0"/>
              </a:defRPr>
            </a:lvl1pPr>
          </a:lstStyle>
          <a:p>
            <a:fld id="{00341EA2-302A-4A98-90AD-EFF3FFCEBB54}" type="slidenum">
              <a:rPr lang="en-US" altLang="it-IT"/>
              <a:pPr/>
              <a:t>‹N›</a:t>
            </a:fld>
            <a:endParaRPr lang="en-US" altLang="it-IT"/>
          </a:p>
        </p:txBody>
      </p:sp>
    </p:spTree>
    <p:extLst>
      <p:ext uri="{BB962C8B-B14F-4D97-AF65-F5344CB8AC3E}">
        <p14:creationId xmlns:p14="http://schemas.microsoft.com/office/powerpoint/2010/main" val="25471792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533400" y="533402"/>
            <a:ext cx="5943600" cy="525780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BD03FE0-30BC-46D9-B553-E72C260E592B}"/>
              </a:ext>
            </a:extLst>
          </p:cNvPr>
          <p:cNvSpPr>
            <a:spLocks noGrp="1"/>
          </p:cNvSpPr>
          <p:nvPr>
            <p:ph type="dt" sz="half" idx="10"/>
          </p:nvPr>
        </p:nvSpPr>
        <p:spPr/>
        <p:txBody>
          <a:bodyPr/>
          <a:lstStyle>
            <a:lvl1pPr>
              <a:defRPr>
                <a:latin typeface="Arial" pitchFamily="34" charset="0"/>
              </a:defRPr>
            </a:lvl1pPr>
            <a:extLst/>
          </a:lstStyle>
          <a:p>
            <a:pPr>
              <a:defRPr/>
            </a:pPr>
            <a:endParaRPr lang="en-US"/>
          </a:p>
        </p:txBody>
      </p:sp>
      <p:sp>
        <p:nvSpPr>
          <p:cNvPr id="5" name="Segnaposto piè di pagina 4">
            <a:extLst>
              <a:ext uri="{FF2B5EF4-FFF2-40B4-BE49-F238E27FC236}">
                <a16:creationId xmlns:a16="http://schemas.microsoft.com/office/drawing/2014/main" id="{BA136C72-704A-49E6-9344-FB65380BA5EB}"/>
              </a:ext>
            </a:extLst>
          </p:cNvPr>
          <p:cNvSpPr>
            <a:spLocks noGrp="1"/>
          </p:cNvSpPr>
          <p:nvPr>
            <p:ph type="ftr" sz="quarter" idx="11"/>
          </p:nvPr>
        </p:nvSpPr>
        <p:spPr/>
        <p:txBody>
          <a:bodyPr/>
          <a:lstStyle>
            <a:lvl1pPr>
              <a:defRPr>
                <a:latin typeface="Arial" pitchFamily="34" charset="0"/>
              </a:defRPr>
            </a:lvl1pPr>
            <a:extLst/>
          </a:lstStyle>
          <a:p>
            <a:pPr>
              <a:defRPr/>
            </a:pPr>
            <a:r>
              <a:rPr lang="en-US"/>
              <a:t>Prof.Cons.Giuseppe Croce</a:t>
            </a:r>
          </a:p>
        </p:txBody>
      </p:sp>
      <p:sp>
        <p:nvSpPr>
          <p:cNvPr id="6" name="Segnaposto numero diapositiva 5">
            <a:extLst>
              <a:ext uri="{FF2B5EF4-FFF2-40B4-BE49-F238E27FC236}">
                <a16:creationId xmlns:a16="http://schemas.microsoft.com/office/drawing/2014/main" id="{83CA1666-13E5-4976-8C49-703A02BD53CC}"/>
              </a:ext>
            </a:extLst>
          </p:cNvPr>
          <p:cNvSpPr>
            <a:spLocks noGrp="1"/>
          </p:cNvSpPr>
          <p:nvPr>
            <p:ph type="sldNum" sz="quarter" idx="12"/>
          </p:nvPr>
        </p:nvSpPr>
        <p:spPr/>
        <p:txBody>
          <a:bodyPr/>
          <a:lstStyle>
            <a:lvl1pPr>
              <a:defRPr>
                <a:latin typeface="Arial" panose="020B0604020202020204" pitchFamily="34" charset="0"/>
              </a:defRPr>
            </a:lvl1pPr>
          </a:lstStyle>
          <a:p>
            <a:fld id="{D35558FF-98EA-4FA7-A2BC-AFD9D27F1E0F}" type="slidenum">
              <a:rPr lang="en-US" altLang="it-IT"/>
              <a:pPr/>
              <a:t>‹N›</a:t>
            </a:fld>
            <a:endParaRPr lang="en-US" altLang="it-IT"/>
          </a:p>
        </p:txBody>
      </p:sp>
    </p:spTree>
    <p:extLst>
      <p:ext uri="{BB962C8B-B14F-4D97-AF65-F5344CB8AC3E}">
        <p14:creationId xmlns:p14="http://schemas.microsoft.com/office/powerpoint/2010/main" val="28722406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88_1_">
    <p:spTree>
      <p:nvGrpSpPr>
        <p:cNvPr id="1" name=""/>
        <p:cNvGrpSpPr/>
        <p:nvPr/>
      </p:nvGrpSpPr>
      <p:grpSpPr>
        <a:xfrm>
          <a:off x="0" y="0"/>
          <a:ext cx="0" cy="0"/>
          <a:chOff x="0" y="0"/>
          <a:chExt cx="0" cy="0"/>
        </a:xfrm>
      </p:grpSpPr>
      <p:sp>
        <p:nvSpPr>
          <p:cNvPr id="25" name="Segnaposto testo 24"/>
          <p:cNvSpPr>
            <a:spLocks noGrp="1"/>
          </p:cNvSpPr>
          <p:nvPr>
            <p:ph type="body" idx="10"/>
          </p:nvPr>
        </p:nvSpPr>
        <p:spPr>
          <a:xfrm>
            <a:off x="975591" y="560295"/>
            <a:ext cx="7192818" cy="579904"/>
          </a:xfrm>
          <a:prstGeom prst="rect">
            <a:avLst/>
          </a:prstGeom>
          <a:solidFill>
            <a:srgbClr val="CAD7FD"/>
          </a:solidFill>
          <a:ln w="0" cmpd="sng">
            <a:noFill/>
            <a:prstDash val="solid"/>
          </a:ln>
        </p:spPr>
        <p:txBody>
          <a:bodyPr lIns="0" tIns="44448" rIns="0" bIns="0"/>
          <a:lstStyle>
            <a:lvl1pPr marL="164117" marR="0" indent="0" algn="l">
              <a:lnSpc>
                <a:spcPts val="3769"/>
              </a:lnSpc>
              <a:spcAft>
                <a:spcPts val="485"/>
              </a:spcAft>
              <a:defRPr/>
            </a:lvl1pPr>
          </a:lstStyle>
          <a:p>
            <a:r>
              <a:rPr lang="it-IT"/>
              <a:t>D.Lgs. 81/2008 </a:t>
            </a:r>
          </a:p>
        </p:txBody>
      </p:sp>
      <p:sp>
        <p:nvSpPr>
          <p:cNvPr id="26" name="Segnaposto testo 25"/>
          <p:cNvSpPr>
            <a:spLocks noGrp="1"/>
          </p:cNvSpPr>
          <p:nvPr>
            <p:ph type="body" idx="10"/>
          </p:nvPr>
        </p:nvSpPr>
        <p:spPr>
          <a:xfrm>
            <a:off x="775854" y="1289797"/>
            <a:ext cx="7585364" cy="4951879"/>
          </a:xfrm>
          <a:prstGeom prst="rect">
            <a:avLst/>
          </a:prstGeom>
          <a:noFill/>
          <a:ln w="0" cmpd="sng">
            <a:noFill/>
            <a:prstDash val="solid"/>
          </a:ln>
        </p:spPr>
        <p:txBody>
          <a:bodyPr lIns="0" tIns="0" rIns="0" bIns="0">
            <a:normAutofit fontScale="90000"/>
          </a:bodyPr>
          <a:lstStyle>
            <a:lvl1pPr marL="0" marR="0" indent="0" algn="l">
              <a:lnSpc>
                <a:spcPts val="1705"/>
              </a:lnSpc>
              <a:spcBef>
                <a:spcPts val="0"/>
              </a:spcBef>
              <a:spcAft>
                <a:spcPts val="13"/>
              </a:spcAft>
              <a:buFont typeface="Tahoma"/>
              <a:buChar char="·"/>
              <a:tabLst>
                <a:tab pos="2502777" algn="l"/>
              </a:tabLst>
              <a:defRPr/>
            </a:lvl1pPr>
          </a:lstStyle>
          <a:p>
            <a:r>
              <a:rPr lang="it-IT"/>
              <a:t>Filosofia del decreto </a:t>
            </a:r>
          </a:p>
          <a:p>
            <a:r>
              <a:rPr lang="it-IT"/>
              <a:t>Anni '50 (primi DPR sulla sicurezza): </a:t>
            </a:r>
          </a:p>
          <a:p>
            <a:r>
              <a:rPr lang="it-IT"/>
              <a:t>Filosofia della protezione: </a:t>
            </a:r>
          </a:p>
          <a:p>
            <a:r>
              <a:rPr lang="it-IT"/>
              <a:t>Eliminazione o riduzione delle condizioni pericolose </a:t>
            </a:r>
          </a:p>
          <a:p>
            <a:r>
              <a:rPr lang="it-IT"/>
              <a:t>Anni 90 (direttive europee e decreto 626) </a:t>
            </a:r>
          </a:p>
          <a:p>
            <a:r>
              <a:rPr lang="it-IT"/>
              <a:t>Filosofia della prevenzione: </a:t>
            </a:r>
          </a:p>
          <a:p>
            <a:r>
              <a:rPr lang="it-IT"/>
              <a:t>Riconoscimento preventivo dei rischi e predisposizione </a:t>
            </a:r>
          </a:p>
          <a:p>
            <a:r>
              <a:rPr lang="it-IT"/>
              <a:t>delle misure per agire sulle azioni pericolose </a:t>
            </a:r>
          </a:p>
          <a:p>
            <a:r>
              <a:rPr lang="it-IT"/>
              <a:t>Anno 2008 (Testo Unico) </a:t>
            </a:r>
          </a:p>
          <a:p>
            <a:r>
              <a:rPr lang="it-IT"/>
              <a:t>Filosofia della programmazione e organizzazione della </a:t>
            </a:r>
          </a:p>
          <a:p>
            <a:r>
              <a:rPr lang="it-IT"/>
              <a:t>sicurezza, per conferire effettività ed efficacia </a:t>
            </a:r>
          </a:p>
          <a:p>
            <a:r>
              <a:rPr lang="it-IT"/>
              <a:t>all'azione di prevenzione: </a:t>
            </a:r>
          </a:p>
          <a:p>
            <a:r>
              <a:rPr lang="it-IT"/>
              <a:t>Predisposizione dei sistemi di controllo dell'efficacia e </a:t>
            </a:r>
          </a:p>
          <a:p>
            <a:r>
              <a:rPr lang="it-IT"/>
              <a:t>dell'efficienza delle misure adottate </a:t>
            </a:r>
          </a:p>
          <a:p>
            <a:r>
              <a:rPr lang="it-IT"/>
              <a:t>Ripartizione intersoggettiva dell'obbligo di sicurezza e </a:t>
            </a:r>
          </a:p>
          <a:p>
            <a:r>
              <a:rPr lang="it-IT"/>
              <a:t>r...) salute fra i ruoli della linea gerarchico-funzionale </a:t>
            </a:r>
          </a:p>
          <a:p>
            <a:r>
              <a:rPr lang="it-IT"/>
              <a:t>Si RVeSS </a:t>
            </a:r>
          </a:p>
        </p:txBody>
      </p:sp>
    </p:spTree>
    <p:extLst>
      <p:ext uri="{BB962C8B-B14F-4D97-AF65-F5344CB8AC3E}">
        <p14:creationId xmlns:p14="http://schemas.microsoft.com/office/powerpoint/2010/main" val="9499714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29054" y="71438"/>
            <a:ext cx="8162192" cy="519112"/>
          </a:xfrm>
        </p:spPr>
        <p:txBody>
          <a:bodyPr/>
          <a:lstStyle/>
          <a:p>
            <a:r>
              <a:rPr lang="it-IT"/>
              <a:t>Fare clic per modificare lo stile del titolo</a:t>
            </a:r>
          </a:p>
        </p:txBody>
      </p:sp>
      <p:sp>
        <p:nvSpPr>
          <p:cNvPr id="3" name="Segnaposto testo 2"/>
          <p:cNvSpPr>
            <a:spLocks noGrp="1"/>
          </p:cNvSpPr>
          <p:nvPr>
            <p:ph type="body" sz="half" idx="1"/>
          </p:nvPr>
        </p:nvSpPr>
        <p:spPr>
          <a:xfrm>
            <a:off x="983274" y="908050"/>
            <a:ext cx="3946280" cy="5410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70231" y="908050"/>
            <a:ext cx="3946281" cy="5410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1353339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A4C015C5-B0A8-42CE-94CD-2DA259B4AE67}"/>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84E32C23-4567-40CD-8987-2872C3B5207D}"/>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E6E90AFB-F50B-4B5B-B08A-01992BF46D29}"/>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EFF7F4CB-F564-4E1C-8569-C1E8188CFAC7}"/>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0A5268CD-F52F-4B29-AFE4-60E1B4531A82}"/>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658087D7-6854-4B27-BA09-B825069B54E7}"/>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03449539-FFF5-4A02-B7C9-04ED4014B7A2}"/>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B2F40B12-CCD2-4AAA-AE67-0D04DE890FA7}"/>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3A4B0430-D9DA-4D27-97D7-7F03CBDA1C55}"/>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32472B69-F7E9-4672-ADB6-188486194AD0}"/>
              </a:ext>
            </a:extLst>
          </p:cNvPr>
          <p:cNvSpPr>
            <a:spLocks noGrp="1" noChangeArrowheads="1"/>
          </p:cNvSpPr>
          <p:nvPr>
            <p:ph type="dt" sz="quarter" idx="10"/>
          </p:nvPr>
        </p:nvSpPr>
        <p:spPr>
          <a:xfrm>
            <a:off x="457200" y="6248400"/>
            <a:ext cx="2133600" cy="476250"/>
          </a:xfrm>
        </p:spPr>
        <p:txBody>
          <a:bodyPr/>
          <a:lstStyle>
            <a:lvl1pPr algn="ctr">
              <a:defRPr>
                <a:cs typeface="Arial" pitchFamily="34" charset="0"/>
              </a:defRPr>
            </a:lvl1pPr>
          </a:lstStyle>
          <a:p>
            <a:pPr>
              <a:defRPr/>
            </a:pPr>
            <a:endParaRPr lang="it-IT" altLang="it-IT"/>
          </a:p>
        </p:txBody>
      </p:sp>
      <p:sp>
        <p:nvSpPr>
          <p:cNvPr id="14" name="Rectangle 14">
            <a:extLst>
              <a:ext uri="{FF2B5EF4-FFF2-40B4-BE49-F238E27FC236}">
                <a16:creationId xmlns:a16="http://schemas.microsoft.com/office/drawing/2014/main" id="{2B80827F-63E5-49C7-B014-391AFBA2970F}"/>
              </a:ext>
            </a:extLst>
          </p:cNvPr>
          <p:cNvSpPr>
            <a:spLocks noGrp="1" noChangeArrowheads="1"/>
          </p:cNvSpPr>
          <p:nvPr>
            <p:ph type="ftr" sz="quarter" idx="11"/>
          </p:nvPr>
        </p:nvSpPr>
        <p:spPr>
          <a:xfrm>
            <a:off x="3124200" y="6251575"/>
            <a:ext cx="2895600" cy="476250"/>
          </a:xfrm>
        </p:spPr>
        <p:txBody>
          <a:bodyPr/>
          <a:lstStyle>
            <a:lvl1pPr>
              <a:defRPr>
                <a:cs typeface="Arial" pitchFamily="34" charset="0"/>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A8080D53-D9DE-43D2-AD33-288EFAA7B2A9}"/>
              </a:ext>
            </a:extLst>
          </p:cNvPr>
          <p:cNvSpPr>
            <a:spLocks noGrp="1" noChangeArrowheads="1"/>
          </p:cNvSpPr>
          <p:nvPr>
            <p:ph type="sldNum" sz="quarter" idx="12"/>
          </p:nvPr>
        </p:nvSpPr>
        <p:spPr>
          <a:xfrm>
            <a:off x="6553200" y="6254750"/>
            <a:ext cx="2133600" cy="476250"/>
          </a:xfrm>
        </p:spPr>
        <p:txBody>
          <a:bodyPr/>
          <a:lstStyle>
            <a:lvl1pPr>
              <a:defRPr/>
            </a:lvl1pPr>
          </a:lstStyle>
          <a:p>
            <a:fld id="{90ABCAEB-FE5B-4312-B5A8-20FEB61EBA04}" type="slidenum">
              <a:rPr lang="it-IT" altLang="it-IT"/>
              <a:pPr/>
              <a:t>‹N›</a:t>
            </a:fld>
            <a:endParaRPr lang="it-IT" altLang="it-IT"/>
          </a:p>
        </p:txBody>
      </p:sp>
    </p:spTree>
    <p:extLst>
      <p:ext uri="{BB962C8B-B14F-4D97-AF65-F5344CB8AC3E}">
        <p14:creationId xmlns:p14="http://schemas.microsoft.com/office/powerpoint/2010/main" val="3855977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CDEEFB5F-408D-41B4-AE81-E7F17B7954C4}"/>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938D4AC3-95DC-47CC-BC41-8DB214B23851}"/>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9" name="Rectangle 6">
            <a:extLst>
              <a:ext uri="{FF2B5EF4-FFF2-40B4-BE49-F238E27FC236}">
                <a16:creationId xmlns:a16="http://schemas.microsoft.com/office/drawing/2014/main" id="{8315DC08-06AD-4D16-8487-856C2947CB4F}"/>
              </a:ext>
            </a:extLst>
          </p:cNvPr>
          <p:cNvSpPr>
            <a:spLocks noGrp="1" noChangeArrowheads="1"/>
          </p:cNvSpPr>
          <p:nvPr>
            <p:ph type="sldNum" sz="quarter" idx="12"/>
          </p:nvPr>
        </p:nvSpPr>
        <p:spPr>
          <a:ln/>
        </p:spPr>
        <p:txBody>
          <a:bodyPr/>
          <a:lstStyle>
            <a:lvl1pPr>
              <a:defRPr/>
            </a:lvl1pPr>
          </a:lstStyle>
          <a:p>
            <a:fld id="{6D7908CB-419A-493F-A9E0-6CFF8C983761}" type="slidenum">
              <a:rPr lang="it-IT" altLang="it-IT"/>
              <a:pPr/>
              <a:t>‹N›</a:t>
            </a:fld>
            <a:endParaRPr lang="it-IT" altLang="it-IT"/>
          </a:p>
        </p:txBody>
      </p:sp>
    </p:spTree>
    <p:extLst>
      <p:ext uri="{BB962C8B-B14F-4D97-AF65-F5344CB8AC3E}">
        <p14:creationId xmlns:p14="http://schemas.microsoft.com/office/powerpoint/2010/main" val="30563954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7F402DB-5949-412C-AF3A-48C6BB4677A2}"/>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01A978A2-3747-44F2-9060-9F1134149896}"/>
              </a:ext>
            </a:extLst>
          </p:cNvPr>
          <p:cNvSpPr>
            <a:spLocks noGrp="1"/>
          </p:cNvSpPr>
          <p:nvPr>
            <p:ph type="sldNum" sz="quarter" idx="11"/>
          </p:nvPr>
        </p:nvSpPr>
        <p:spPr/>
        <p:txBody>
          <a:bodyPr/>
          <a:lstStyle>
            <a:lvl1pPr>
              <a:defRPr/>
            </a:lvl1pPr>
          </a:lstStyle>
          <a:p>
            <a:fld id="{474E2380-17A0-4A37-B20E-EC14CEB76276}" type="slidenum">
              <a:rPr lang="it-IT" altLang="it-IT"/>
              <a:pPr/>
              <a:t>‹N›</a:t>
            </a:fld>
            <a:endParaRPr lang="it-IT" altLang="it-IT"/>
          </a:p>
        </p:txBody>
      </p:sp>
      <p:sp>
        <p:nvSpPr>
          <p:cNvPr id="6" name="Segnaposto piè di pagina 5">
            <a:extLst>
              <a:ext uri="{FF2B5EF4-FFF2-40B4-BE49-F238E27FC236}">
                <a16:creationId xmlns:a16="http://schemas.microsoft.com/office/drawing/2014/main" id="{7B8E0C58-099C-464E-98C4-7D1046235DF7}"/>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38266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525EC4F7-7AEC-4CA7-BAF2-D6D6DC44FABA}"/>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65B532E6-BC53-402C-BC49-5E89CB0ACF58}"/>
              </a:ext>
            </a:extLst>
          </p:cNvPr>
          <p:cNvSpPr>
            <a:spLocks noGrp="1"/>
          </p:cNvSpPr>
          <p:nvPr>
            <p:ph type="sldNum" sz="quarter" idx="11"/>
          </p:nvPr>
        </p:nvSpPr>
        <p:spPr/>
        <p:txBody>
          <a:bodyPr/>
          <a:lstStyle>
            <a:lvl1pPr>
              <a:defRPr/>
            </a:lvl1pPr>
          </a:lstStyle>
          <a:p>
            <a:fld id="{39B66D9E-A541-408F-BA28-E4A4FABD6463}" type="slidenum">
              <a:rPr lang="it-IT" altLang="it-IT"/>
              <a:pPr/>
              <a:t>‹N›</a:t>
            </a:fld>
            <a:endParaRPr lang="it-IT" altLang="it-IT"/>
          </a:p>
        </p:txBody>
      </p:sp>
      <p:sp>
        <p:nvSpPr>
          <p:cNvPr id="6" name="Segnaposto piè di pagina 5">
            <a:extLst>
              <a:ext uri="{FF2B5EF4-FFF2-40B4-BE49-F238E27FC236}">
                <a16:creationId xmlns:a16="http://schemas.microsoft.com/office/drawing/2014/main" id="{97C9795C-CF11-4B0E-AD40-C7F3074D48C9}"/>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3528447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0D3AF60-C298-4CEC-A851-24C2D81B1C6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A9398573-CEEE-4C05-B5D4-D0DC721ABF1C}"/>
              </a:ext>
            </a:extLst>
          </p:cNvPr>
          <p:cNvSpPr>
            <a:spLocks noGrp="1"/>
          </p:cNvSpPr>
          <p:nvPr>
            <p:ph type="sldNum" sz="quarter" idx="11"/>
          </p:nvPr>
        </p:nvSpPr>
        <p:spPr/>
        <p:txBody>
          <a:bodyPr/>
          <a:lstStyle>
            <a:lvl1pPr>
              <a:defRPr/>
            </a:lvl1pPr>
          </a:lstStyle>
          <a:p>
            <a:fld id="{91B9BA80-571D-4E7F-9A32-B55CCE630CC7}" type="slidenum">
              <a:rPr lang="it-IT" altLang="it-IT"/>
              <a:pPr/>
              <a:t>‹N›</a:t>
            </a:fld>
            <a:endParaRPr lang="it-IT" altLang="it-IT"/>
          </a:p>
        </p:txBody>
      </p:sp>
      <p:sp>
        <p:nvSpPr>
          <p:cNvPr id="7" name="Segnaposto piè di pagina 6">
            <a:extLst>
              <a:ext uri="{FF2B5EF4-FFF2-40B4-BE49-F238E27FC236}">
                <a16:creationId xmlns:a16="http://schemas.microsoft.com/office/drawing/2014/main" id="{767B310E-8E44-4D94-8DEA-9B917F47FBAA}"/>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03870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A672B66-2653-42EF-92CD-7D98FF127EA2}"/>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8" name="Segnaposto numero diapositiva 7">
            <a:extLst>
              <a:ext uri="{FF2B5EF4-FFF2-40B4-BE49-F238E27FC236}">
                <a16:creationId xmlns:a16="http://schemas.microsoft.com/office/drawing/2014/main" id="{46A68A19-D503-4938-B1D0-384ABBA95440}"/>
              </a:ext>
            </a:extLst>
          </p:cNvPr>
          <p:cNvSpPr>
            <a:spLocks noGrp="1"/>
          </p:cNvSpPr>
          <p:nvPr>
            <p:ph type="sldNum" sz="quarter" idx="11"/>
          </p:nvPr>
        </p:nvSpPr>
        <p:spPr/>
        <p:txBody>
          <a:bodyPr/>
          <a:lstStyle>
            <a:lvl1pPr>
              <a:defRPr/>
            </a:lvl1pPr>
          </a:lstStyle>
          <a:p>
            <a:fld id="{FE548DBD-B30D-4F06-A95C-E15D27A41D43}" type="slidenum">
              <a:rPr lang="it-IT" altLang="it-IT"/>
              <a:pPr/>
              <a:t>‹N›</a:t>
            </a:fld>
            <a:endParaRPr lang="it-IT" altLang="it-IT"/>
          </a:p>
        </p:txBody>
      </p:sp>
      <p:sp>
        <p:nvSpPr>
          <p:cNvPr id="9" name="Segnaposto piè di pagina 8">
            <a:extLst>
              <a:ext uri="{FF2B5EF4-FFF2-40B4-BE49-F238E27FC236}">
                <a16:creationId xmlns:a16="http://schemas.microsoft.com/office/drawing/2014/main" id="{3249EABA-0416-4B68-87FE-0A08B602CD72}"/>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16713190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AFA97CF6-3CF2-467C-8CDE-36E8E1DE96E7}"/>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4" name="Segnaposto numero diapositiva 3">
            <a:extLst>
              <a:ext uri="{FF2B5EF4-FFF2-40B4-BE49-F238E27FC236}">
                <a16:creationId xmlns:a16="http://schemas.microsoft.com/office/drawing/2014/main" id="{79EDEB41-54FD-4074-9B58-932A7D1CD7B3}"/>
              </a:ext>
            </a:extLst>
          </p:cNvPr>
          <p:cNvSpPr>
            <a:spLocks noGrp="1"/>
          </p:cNvSpPr>
          <p:nvPr>
            <p:ph type="sldNum" sz="quarter" idx="11"/>
          </p:nvPr>
        </p:nvSpPr>
        <p:spPr/>
        <p:txBody>
          <a:bodyPr/>
          <a:lstStyle>
            <a:lvl1pPr>
              <a:defRPr/>
            </a:lvl1pPr>
          </a:lstStyle>
          <a:p>
            <a:fld id="{CB6A09A1-00F1-4772-8BF3-C6E24657FD4A}" type="slidenum">
              <a:rPr lang="it-IT" altLang="it-IT"/>
              <a:pPr/>
              <a:t>‹N›</a:t>
            </a:fld>
            <a:endParaRPr lang="it-IT" altLang="it-IT"/>
          </a:p>
        </p:txBody>
      </p:sp>
      <p:sp>
        <p:nvSpPr>
          <p:cNvPr id="5" name="Segnaposto piè di pagina 4">
            <a:extLst>
              <a:ext uri="{FF2B5EF4-FFF2-40B4-BE49-F238E27FC236}">
                <a16:creationId xmlns:a16="http://schemas.microsoft.com/office/drawing/2014/main" id="{DA935E87-23DC-4654-842D-AB00613D4886}"/>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26880633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1555E27-D675-45B6-9898-A48335D9FD17}"/>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3" name="Segnaposto numero diapositiva 2">
            <a:extLst>
              <a:ext uri="{FF2B5EF4-FFF2-40B4-BE49-F238E27FC236}">
                <a16:creationId xmlns:a16="http://schemas.microsoft.com/office/drawing/2014/main" id="{A95AD157-9109-4F2B-AD0A-FAE819FD8D64}"/>
              </a:ext>
            </a:extLst>
          </p:cNvPr>
          <p:cNvSpPr>
            <a:spLocks noGrp="1"/>
          </p:cNvSpPr>
          <p:nvPr>
            <p:ph type="sldNum" sz="quarter" idx="11"/>
          </p:nvPr>
        </p:nvSpPr>
        <p:spPr/>
        <p:txBody>
          <a:bodyPr/>
          <a:lstStyle>
            <a:lvl1pPr>
              <a:defRPr/>
            </a:lvl1pPr>
          </a:lstStyle>
          <a:p>
            <a:fld id="{93F4B1E5-1961-4254-955F-2EFF1564D8F6}" type="slidenum">
              <a:rPr lang="it-IT" altLang="it-IT"/>
              <a:pPr/>
              <a:t>‹N›</a:t>
            </a:fld>
            <a:endParaRPr lang="it-IT" altLang="it-IT"/>
          </a:p>
        </p:txBody>
      </p:sp>
      <p:sp>
        <p:nvSpPr>
          <p:cNvPr id="4" name="Segnaposto piè di pagina 3">
            <a:extLst>
              <a:ext uri="{FF2B5EF4-FFF2-40B4-BE49-F238E27FC236}">
                <a16:creationId xmlns:a16="http://schemas.microsoft.com/office/drawing/2014/main" id="{B59DCD3A-31A0-49DB-B2F0-032A28243593}"/>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996854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739F55C0-71B7-4330-B27B-407D1BF436B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2F7C1543-E931-4FDE-B84C-D3DA1E758878}"/>
              </a:ext>
            </a:extLst>
          </p:cNvPr>
          <p:cNvSpPr>
            <a:spLocks noGrp="1"/>
          </p:cNvSpPr>
          <p:nvPr>
            <p:ph type="sldNum" sz="quarter" idx="11"/>
          </p:nvPr>
        </p:nvSpPr>
        <p:spPr/>
        <p:txBody>
          <a:bodyPr/>
          <a:lstStyle>
            <a:lvl1pPr>
              <a:defRPr/>
            </a:lvl1pPr>
          </a:lstStyle>
          <a:p>
            <a:fld id="{D5CED68B-2300-4DCE-872B-7D1E70EF199C}" type="slidenum">
              <a:rPr lang="it-IT" altLang="it-IT"/>
              <a:pPr/>
              <a:t>‹N›</a:t>
            </a:fld>
            <a:endParaRPr lang="it-IT" altLang="it-IT"/>
          </a:p>
        </p:txBody>
      </p:sp>
      <p:sp>
        <p:nvSpPr>
          <p:cNvPr id="7" name="Segnaposto piè di pagina 6">
            <a:extLst>
              <a:ext uri="{FF2B5EF4-FFF2-40B4-BE49-F238E27FC236}">
                <a16:creationId xmlns:a16="http://schemas.microsoft.com/office/drawing/2014/main" id="{042A8F98-B8E0-4AC8-97DB-C7EF2666E025}"/>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308148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4063040A-50ED-445B-A7D7-7E2DCCB9DAAE}"/>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99DBDC01-B54E-467D-985F-6DF4AEB97404}"/>
              </a:ext>
            </a:extLst>
          </p:cNvPr>
          <p:cNvSpPr>
            <a:spLocks noGrp="1"/>
          </p:cNvSpPr>
          <p:nvPr>
            <p:ph type="sldNum" sz="quarter" idx="11"/>
          </p:nvPr>
        </p:nvSpPr>
        <p:spPr/>
        <p:txBody>
          <a:bodyPr/>
          <a:lstStyle>
            <a:lvl1pPr>
              <a:defRPr/>
            </a:lvl1pPr>
          </a:lstStyle>
          <a:p>
            <a:fld id="{29C51C5A-538C-42D8-A2AF-D793E57D872B}" type="slidenum">
              <a:rPr lang="it-IT" altLang="it-IT"/>
              <a:pPr/>
              <a:t>‹N›</a:t>
            </a:fld>
            <a:endParaRPr lang="it-IT" altLang="it-IT"/>
          </a:p>
        </p:txBody>
      </p:sp>
      <p:sp>
        <p:nvSpPr>
          <p:cNvPr id="7" name="Segnaposto piè di pagina 6">
            <a:extLst>
              <a:ext uri="{FF2B5EF4-FFF2-40B4-BE49-F238E27FC236}">
                <a16:creationId xmlns:a16="http://schemas.microsoft.com/office/drawing/2014/main" id="{C6EC448F-EC3D-496D-963D-939146984A0A}"/>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3819635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9AA9DAF-9567-40A7-B64B-43C6E2888641}"/>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CE142201-87A2-478F-BB78-A91F02880D7F}"/>
              </a:ext>
            </a:extLst>
          </p:cNvPr>
          <p:cNvSpPr>
            <a:spLocks noGrp="1"/>
          </p:cNvSpPr>
          <p:nvPr>
            <p:ph type="sldNum" sz="quarter" idx="11"/>
          </p:nvPr>
        </p:nvSpPr>
        <p:spPr/>
        <p:txBody>
          <a:bodyPr/>
          <a:lstStyle>
            <a:lvl1pPr>
              <a:defRPr/>
            </a:lvl1pPr>
          </a:lstStyle>
          <a:p>
            <a:fld id="{1EB4B86C-B501-4676-8300-E8803619B008}" type="slidenum">
              <a:rPr lang="it-IT" altLang="it-IT"/>
              <a:pPr/>
              <a:t>‹N›</a:t>
            </a:fld>
            <a:endParaRPr lang="it-IT" altLang="it-IT"/>
          </a:p>
        </p:txBody>
      </p:sp>
      <p:sp>
        <p:nvSpPr>
          <p:cNvPr id="6" name="Segnaposto piè di pagina 5">
            <a:extLst>
              <a:ext uri="{FF2B5EF4-FFF2-40B4-BE49-F238E27FC236}">
                <a16:creationId xmlns:a16="http://schemas.microsoft.com/office/drawing/2014/main" id="{A8563C3A-C151-4185-971D-637BD026E8FF}"/>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9129185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0556A8-A50C-4457-AA55-64CD50797599}"/>
              </a:ext>
            </a:extLst>
          </p:cNvPr>
          <p:cNvSpPr>
            <a:spLocks noGrp="1"/>
          </p:cNvSpPr>
          <p:nvPr>
            <p:ph type="dt" sz="half" idx="10"/>
          </p:nvPr>
        </p:nvSpPr>
        <p:spPr/>
        <p:txBody>
          <a:bodyPr/>
          <a:lstStyle>
            <a:lvl1pPr algn="ctr">
              <a:defRPr>
                <a:cs typeface="Arial" pitchFamily="34" charset="0"/>
              </a:defRPr>
            </a:lvl1pPr>
          </a:lstStyle>
          <a:p>
            <a:pPr>
              <a:defRPr/>
            </a:pPr>
            <a:endParaRPr lang="it-IT" altLang="it-IT"/>
          </a:p>
        </p:txBody>
      </p:sp>
      <p:sp>
        <p:nvSpPr>
          <p:cNvPr id="5" name="Segnaposto numero diapositiva 4">
            <a:extLst>
              <a:ext uri="{FF2B5EF4-FFF2-40B4-BE49-F238E27FC236}">
                <a16:creationId xmlns:a16="http://schemas.microsoft.com/office/drawing/2014/main" id="{278C2E9C-80C4-400D-B75A-12E617786DC2}"/>
              </a:ext>
            </a:extLst>
          </p:cNvPr>
          <p:cNvSpPr>
            <a:spLocks noGrp="1"/>
          </p:cNvSpPr>
          <p:nvPr>
            <p:ph type="sldNum" sz="quarter" idx="11"/>
          </p:nvPr>
        </p:nvSpPr>
        <p:spPr/>
        <p:txBody>
          <a:bodyPr/>
          <a:lstStyle>
            <a:lvl1pPr>
              <a:defRPr/>
            </a:lvl1pPr>
          </a:lstStyle>
          <a:p>
            <a:fld id="{C38A1CE7-41A3-46FB-A970-35D3A754921B}" type="slidenum">
              <a:rPr lang="it-IT" altLang="it-IT"/>
              <a:pPr/>
              <a:t>‹N›</a:t>
            </a:fld>
            <a:endParaRPr lang="it-IT" altLang="it-IT"/>
          </a:p>
        </p:txBody>
      </p:sp>
      <p:sp>
        <p:nvSpPr>
          <p:cNvPr id="6" name="Segnaposto piè di pagina 5">
            <a:extLst>
              <a:ext uri="{FF2B5EF4-FFF2-40B4-BE49-F238E27FC236}">
                <a16:creationId xmlns:a16="http://schemas.microsoft.com/office/drawing/2014/main" id="{B3F9D99E-7098-4FD6-826A-29BEE5A3C699}"/>
              </a:ext>
            </a:extLst>
          </p:cNvPr>
          <p:cNvSpPr>
            <a:spLocks noGrp="1"/>
          </p:cNvSpPr>
          <p:nvPr>
            <p:ph type="ftr" sz="quarter" idx="12"/>
          </p:nvPr>
        </p:nvSpPr>
        <p:spPr/>
        <p:txBody>
          <a:bodyPr/>
          <a:lstStyle>
            <a:lvl1pPr>
              <a:defRPr>
                <a:cs typeface="Arial" pitchFamily="34" charset="0"/>
              </a:defRPr>
            </a:lvl1pPr>
          </a:lstStyle>
          <a:p>
            <a:pPr>
              <a:defRPr/>
            </a:pPr>
            <a:r>
              <a:rPr lang="it-IT" altLang="it-IT"/>
              <a:t>Prof.Cons.Giuseppe Croce</a:t>
            </a:r>
          </a:p>
        </p:txBody>
      </p:sp>
    </p:spTree>
    <p:extLst>
      <p:ext uri="{BB962C8B-B14F-4D97-AF65-F5344CB8AC3E}">
        <p14:creationId xmlns:p14="http://schemas.microsoft.com/office/powerpoint/2010/main" val="4052314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4D1B336C-6E9A-43BD-A6BD-F3D90222A983}"/>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F7744E7D-ACE6-43AA-B16F-82AB799C990A}"/>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5" name="Rectangle 6">
            <a:extLst>
              <a:ext uri="{FF2B5EF4-FFF2-40B4-BE49-F238E27FC236}">
                <a16:creationId xmlns:a16="http://schemas.microsoft.com/office/drawing/2014/main" id="{56A84483-4AF3-4D18-8F75-E5B75B5D11F9}"/>
              </a:ext>
            </a:extLst>
          </p:cNvPr>
          <p:cNvSpPr>
            <a:spLocks noGrp="1" noChangeArrowheads="1"/>
          </p:cNvSpPr>
          <p:nvPr>
            <p:ph type="sldNum" sz="quarter" idx="12"/>
          </p:nvPr>
        </p:nvSpPr>
        <p:spPr>
          <a:ln/>
        </p:spPr>
        <p:txBody>
          <a:bodyPr/>
          <a:lstStyle>
            <a:lvl1pPr>
              <a:defRPr/>
            </a:lvl1pPr>
          </a:lstStyle>
          <a:p>
            <a:fld id="{4F12E022-1628-4DFF-8620-C0B3CA168C8E}" type="slidenum">
              <a:rPr lang="it-IT" altLang="it-IT"/>
              <a:pPr/>
              <a:t>‹N›</a:t>
            </a:fld>
            <a:endParaRPr lang="it-IT" altLang="it-IT"/>
          </a:p>
        </p:txBody>
      </p:sp>
    </p:spTree>
    <p:extLst>
      <p:ext uri="{BB962C8B-B14F-4D97-AF65-F5344CB8AC3E}">
        <p14:creationId xmlns:p14="http://schemas.microsoft.com/office/powerpoint/2010/main" val="27826305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23588358-0977-4F41-A9C5-F5F4AA13E39D}"/>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4EA66187-00BF-4760-BFB1-0120982B7B45}"/>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3C13518E-8A7E-40E4-B295-D9A439766C04}"/>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BB8B2A46-D949-4514-9F1E-464C97B02D53}"/>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B0617C5E-B8D7-45F9-9CBA-A2F47EFBB3D3}"/>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C0521B28-C164-4E8D-B3C5-DD907E58FBDC}"/>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6084EC13-6D98-4354-937A-5D43E8F235BA}"/>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845F4F99-E7C8-45CF-8906-57C807437A24}"/>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7DF582E4-A31A-4269-A63A-257486C3D959}"/>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6902301D-DDDD-437E-88B9-91003EAB7D7C}"/>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20DE03A9-0746-43FD-9E19-0794A7FD2F51}"/>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572BFA89-2837-43C6-B07C-B3B32BB8A559}"/>
              </a:ext>
            </a:extLst>
          </p:cNvPr>
          <p:cNvSpPr>
            <a:spLocks noGrp="1" noChangeArrowheads="1"/>
          </p:cNvSpPr>
          <p:nvPr>
            <p:ph type="sldNum" sz="quarter" idx="12"/>
          </p:nvPr>
        </p:nvSpPr>
        <p:spPr>
          <a:xfrm>
            <a:off x="6553200" y="6254750"/>
            <a:ext cx="2133600" cy="476250"/>
          </a:xfrm>
        </p:spPr>
        <p:txBody>
          <a:bodyPr/>
          <a:lstStyle>
            <a:lvl1pPr>
              <a:defRPr/>
            </a:lvl1pPr>
          </a:lstStyle>
          <a:p>
            <a:fld id="{0BC002B0-92B7-4BB3-9519-10CE61F4F8DB}" type="slidenum">
              <a:rPr lang="it-IT" altLang="it-IT"/>
              <a:pPr/>
              <a:t>‹N›</a:t>
            </a:fld>
            <a:endParaRPr lang="it-IT" altLang="it-IT"/>
          </a:p>
        </p:txBody>
      </p:sp>
    </p:spTree>
    <p:extLst>
      <p:ext uri="{BB962C8B-B14F-4D97-AF65-F5344CB8AC3E}">
        <p14:creationId xmlns:p14="http://schemas.microsoft.com/office/powerpoint/2010/main" val="28171976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72472CC-7B13-427A-B2A0-6A30CD7CEE1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E7C17405-4F65-42C9-9499-126613989B07}"/>
              </a:ext>
            </a:extLst>
          </p:cNvPr>
          <p:cNvSpPr>
            <a:spLocks noGrp="1"/>
          </p:cNvSpPr>
          <p:nvPr>
            <p:ph type="sldNum" sz="quarter" idx="11"/>
          </p:nvPr>
        </p:nvSpPr>
        <p:spPr/>
        <p:txBody>
          <a:bodyPr/>
          <a:lstStyle>
            <a:lvl1pPr>
              <a:defRPr/>
            </a:lvl1pPr>
          </a:lstStyle>
          <a:p>
            <a:fld id="{27863D12-7026-47D4-9FBC-155CF5DD25AF}" type="slidenum">
              <a:rPr lang="it-IT" altLang="it-IT"/>
              <a:pPr/>
              <a:t>‹N›</a:t>
            </a:fld>
            <a:endParaRPr lang="it-IT" altLang="it-IT"/>
          </a:p>
        </p:txBody>
      </p:sp>
      <p:sp>
        <p:nvSpPr>
          <p:cNvPr id="6" name="Segnaposto piè di pagina 5">
            <a:extLst>
              <a:ext uri="{FF2B5EF4-FFF2-40B4-BE49-F238E27FC236}">
                <a16:creationId xmlns:a16="http://schemas.microsoft.com/office/drawing/2014/main" id="{1AAD5412-E6E2-47BA-A8D3-5BB59FD73CD8}"/>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8572547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97830E64-FCA5-4A22-8CE6-4853BEF72A7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74A05121-80DB-4764-AD48-F1D76F079B84}"/>
              </a:ext>
            </a:extLst>
          </p:cNvPr>
          <p:cNvSpPr>
            <a:spLocks noGrp="1"/>
          </p:cNvSpPr>
          <p:nvPr>
            <p:ph type="sldNum" sz="quarter" idx="11"/>
          </p:nvPr>
        </p:nvSpPr>
        <p:spPr/>
        <p:txBody>
          <a:bodyPr/>
          <a:lstStyle>
            <a:lvl1pPr>
              <a:defRPr/>
            </a:lvl1pPr>
          </a:lstStyle>
          <a:p>
            <a:fld id="{A1ACD5EF-48FD-4E90-9F7C-078E15123443}" type="slidenum">
              <a:rPr lang="it-IT" altLang="it-IT"/>
              <a:pPr/>
              <a:t>‹N›</a:t>
            </a:fld>
            <a:endParaRPr lang="it-IT" altLang="it-IT"/>
          </a:p>
        </p:txBody>
      </p:sp>
      <p:sp>
        <p:nvSpPr>
          <p:cNvPr id="6" name="Segnaposto piè di pagina 5">
            <a:extLst>
              <a:ext uri="{FF2B5EF4-FFF2-40B4-BE49-F238E27FC236}">
                <a16:creationId xmlns:a16="http://schemas.microsoft.com/office/drawing/2014/main" id="{5E078DD5-1226-4B74-A9B8-E39C58EC894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86172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1FC42DF-2BA6-4A71-B3CF-07F32B492BBD}"/>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C663E850-E7B8-40E8-839F-4F0F2680295A}"/>
              </a:ext>
            </a:extLst>
          </p:cNvPr>
          <p:cNvSpPr>
            <a:spLocks noGrp="1"/>
          </p:cNvSpPr>
          <p:nvPr>
            <p:ph type="sldNum" sz="quarter" idx="11"/>
          </p:nvPr>
        </p:nvSpPr>
        <p:spPr/>
        <p:txBody>
          <a:bodyPr/>
          <a:lstStyle>
            <a:lvl1pPr>
              <a:defRPr/>
            </a:lvl1pPr>
          </a:lstStyle>
          <a:p>
            <a:fld id="{B2E96B48-B9ED-4836-AF99-55F6B3E0365C}" type="slidenum">
              <a:rPr lang="it-IT" altLang="it-IT"/>
              <a:pPr/>
              <a:t>‹N›</a:t>
            </a:fld>
            <a:endParaRPr lang="it-IT" altLang="it-IT"/>
          </a:p>
        </p:txBody>
      </p:sp>
      <p:sp>
        <p:nvSpPr>
          <p:cNvPr id="7" name="Segnaposto piè di pagina 6">
            <a:extLst>
              <a:ext uri="{FF2B5EF4-FFF2-40B4-BE49-F238E27FC236}">
                <a16:creationId xmlns:a16="http://schemas.microsoft.com/office/drawing/2014/main" id="{EB8EBD82-67F4-41F7-B68D-107BEFA8E66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1032884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74A359F-23B3-40F5-8555-1BF78CB092BD}"/>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5F7BF2E2-330D-4AE2-81A6-E36CC151D563}"/>
              </a:ext>
            </a:extLst>
          </p:cNvPr>
          <p:cNvSpPr>
            <a:spLocks noGrp="1"/>
          </p:cNvSpPr>
          <p:nvPr>
            <p:ph type="sldNum" sz="quarter" idx="11"/>
          </p:nvPr>
        </p:nvSpPr>
        <p:spPr/>
        <p:txBody>
          <a:bodyPr/>
          <a:lstStyle>
            <a:lvl1pPr>
              <a:defRPr/>
            </a:lvl1pPr>
          </a:lstStyle>
          <a:p>
            <a:fld id="{949C78CB-AF27-4C11-BB10-1CE5687E7264}" type="slidenum">
              <a:rPr lang="it-IT" altLang="it-IT"/>
              <a:pPr/>
              <a:t>‹N›</a:t>
            </a:fld>
            <a:endParaRPr lang="it-IT" altLang="it-IT"/>
          </a:p>
        </p:txBody>
      </p:sp>
      <p:sp>
        <p:nvSpPr>
          <p:cNvPr id="9" name="Segnaposto piè di pagina 8">
            <a:extLst>
              <a:ext uri="{FF2B5EF4-FFF2-40B4-BE49-F238E27FC236}">
                <a16:creationId xmlns:a16="http://schemas.microsoft.com/office/drawing/2014/main" id="{600E8F56-80D3-4E52-8344-89214CCC8D55}"/>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6822963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AE7B7EDD-8DE4-4D53-B7D2-1A2E77E99308}"/>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4368B3E1-7D4C-4EA1-99C8-1EE2F8BF8C78}"/>
              </a:ext>
            </a:extLst>
          </p:cNvPr>
          <p:cNvSpPr>
            <a:spLocks noGrp="1"/>
          </p:cNvSpPr>
          <p:nvPr>
            <p:ph type="sldNum" sz="quarter" idx="11"/>
          </p:nvPr>
        </p:nvSpPr>
        <p:spPr/>
        <p:txBody>
          <a:bodyPr/>
          <a:lstStyle>
            <a:lvl1pPr>
              <a:defRPr/>
            </a:lvl1pPr>
          </a:lstStyle>
          <a:p>
            <a:fld id="{4E623571-1D3E-4CE9-9F3A-1496622E4577}" type="slidenum">
              <a:rPr lang="it-IT" altLang="it-IT"/>
              <a:pPr/>
              <a:t>‹N›</a:t>
            </a:fld>
            <a:endParaRPr lang="it-IT" altLang="it-IT"/>
          </a:p>
        </p:txBody>
      </p:sp>
      <p:sp>
        <p:nvSpPr>
          <p:cNvPr id="5" name="Segnaposto piè di pagina 4">
            <a:extLst>
              <a:ext uri="{FF2B5EF4-FFF2-40B4-BE49-F238E27FC236}">
                <a16:creationId xmlns:a16="http://schemas.microsoft.com/office/drawing/2014/main" id="{8847DDB1-36AC-4E9B-995C-0CAF2F3A621A}"/>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6172405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3F95017-4B65-4B87-9CFD-52E3BB7808D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A669DD19-E7F3-445F-B897-7F930FFD93FF}"/>
              </a:ext>
            </a:extLst>
          </p:cNvPr>
          <p:cNvSpPr>
            <a:spLocks noGrp="1"/>
          </p:cNvSpPr>
          <p:nvPr>
            <p:ph type="sldNum" sz="quarter" idx="11"/>
          </p:nvPr>
        </p:nvSpPr>
        <p:spPr/>
        <p:txBody>
          <a:bodyPr/>
          <a:lstStyle>
            <a:lvl1pPr>
              <a:defRPr/>
            </a:lvl1pPr>
          </a:lstStyle>
          <a:p>
            <a:fld id="{31DB6AF7-60B5-4094-879B-6AFC42CD2CBC}" type="slidenum">
              <a:rPr lang="it-IT" altLang="it-IT"/>
              <a:pPr/>
              <a:t>‹N›</a:t>
            </a:fld>
            <a:endParaRPr lang="it-IT" altLang="it-IT"/>
          </a:p>
        </p:txBody>
      </p:sp>
      <p:sp>
        <p:nvSpPr>
          <p:cNvPr id="4" name="Segnaposto piè di pagina 3">
            <a:extLst>
              <a:ext uri="{FF2B5EF4-FFF2-40B4-BE49-F238E27FC236}">
                <a16:creationId xmlns:a16="http://schemas.microsoft.com/office/drawing/2014/main" id="{0EEA4044-FBF6-432E-8EE2-A11FF233EB3D}"/>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3826845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DB13FADA-4EC7-4DAE-9007-F4AF6C82F399}"/>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67DB0018-3B81-46E1-9FE7-20DA5E4CC05D}"/>
              </a:ext>
            </a:extLst>
          </p:cNvPr>
          <p:cNvSpPr>
            <a:spLocks noGrp="1"/>
          </p:cNvSpPr>
          <p:nvPr>
            <p:ph type="sldNum" sz="quarter" idx="11"/>
          </p:nvPr>
        </p:nvSpPr>
        <p:spPr/>
        <p:txBody>
          <a:bodyPr/>
          <a:lstStyle>
            <a:lvl1pPr>
              <a:defRPr/>
            </a:lvl1pPr>
          </a:lstStyle>
          <a:p>
            <a:fld id="{72B4281B-D802-4465-87E7-327E682107DB}" type="slidenum">
              <a:rPr lang="it-IT" altLang="it-IT"/>
              <a:pPr/>
              <a:t>‹N›</a:t>
            </a:fld>
            <a:endParaRPr lang="it-IT" altLang="it-IT"/>
          </a:p>
        </p:txBody>
      </p:sp>
      <p:sp>
        <p:nvSpPr>
          <p:cNvPr id="7" name="Segnaposto piè di pagina 6">
            <a:extLst>
              <a:ext uri="{FF2B5EF4-FFF2-40B4-BE49-F238E27FC236}">
                <a16:creationId xmlns:a16="http://schemas.microsoft.com/office/drawing/2014/main" id="{A1ABEAEB-718F-414E-8FA3-344FE25608E3}"/>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6975552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2FB62EA9-80B9-48F6-99E6-3A80273CAD1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C3108F9D-0587-4F0A-BB15-3D67E800088B}"/>
              </a:ext>
            </a:extLst>
          </p:cNvPr>
          <p:cNvSpPr>
            <a:spLocks noGrp="1"/>
          </p:cNvSpPr>
          <p:nvPr>
            <p:ph type="sldNum" sz="quarter" idx="11"/>
          </p:nvPr>
        </p:nvSpPr>
        <p:spPr/>
        <p:txBody>
          <a:bodyPr/>
          <a:lstStyle>
            <a:lvl1pPr>
              <a:defRPr/>
            </a:lvl1pPr>
          </a:lstStyle>
          <a:p>
            <a:fld id="{8C67AB28-E2F8-4024-9D99-2A0BAFEC8DA1}" type="slidenum">
              <a:rPr lang="it-IT" altLang="it-IT"/>
              <a:pPr/>
              <a:t>‹N›</a:t>
            </a:fld>
            <a:endParaRPr lang="it-IT" altLang="it-IT"/>
          </a:p>
        </p:txBody>
      </p:sp>
      <p:sp>
        <p:nvSpPr>
          <p:cNvPr id="7" name="Segnaposto piè di pagina 6">
            <a:extLst>
              <a:ext uri="{FF2B5EF4-FFF2-40B4-BE49-F238E27FC236}">
                <a16:creationId xmlns:a16="http://schemas.microsoft.com/office/drawing/2014/main" id="{46EF9B0C-5387-44C1-A673-15662C1F660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8847727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79040E-869F-4A74-9CC8-678A98A3C646}"/>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456F38EB-6C34-40D2-829C-1E450B117E1D}"/>
              </a:ext>
            </a:extLst>
          </p:cNvPr>
          <p:cNvSpPr>
            <a:spLocks noGrp="1"/>
          </p:cNvSpPr>
          <p:nvPr>
            <p:ph type="sldNum" sz="quarter" idx="11"/>
          </p:nvPr>
        </p:nvSpPr>
        <p:spPr/>
        <p:txBody>
          <a:bodyPr/>
          <a:lstStyle>
            <a:lvl1pPr>
              <a:defRPr/>
            </a:lvl1pPr>
          </a:lstStyle>
          <a:p>
            <a:fld id="{0F58A092-5979-4951-97AF-4029071DF69C}" type="slidenum">
              <a:rPr lang="it-IT" altLang="it-IT"/>
              <a:pPr/>
              <a:t>‹N›</a:t>
            </a:fld>
            <a:endParaRPr lang="it-IT" altLang="it-IT"/>
          </a:p>
        </p:txBody>
      </p:sp>
      <p:sp>
        <p:nvSpPr>
          <p:cNvPr id="6" name="Segnaposto piè di pagina 5">
            <a:extLst>
              <a:ext uri="{FF2B5EF4-FFF2-40B4-BE49-F238E27FC236}">
                <a16:creationId xmlns:a16="http://schemas.microsoft.com/office/drawing/2014/main" id="{C06C9403-5DCA-4499-9B3A-4CCA5613C462}"/>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77273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638E7BF-EDDD-402A-82CB-F9C441583920}"/>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C9C1E30-5330-40FE-BCE6-CA759C928E2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4" name="Rectangle 6">
            <a:extLst>
              <a:ext uri="{FF2B5EF4-FFF2-40B4-BE49-F238E27FC236}">
                <a16:creationId xmlns:a16="http://schemas.microsoft.com/office/drawing/2014/main" id="{AC247051-A8DA-4D39-A685-75FE00848F58}"/>
              </a:ext>
            </a:extLst>
          </p:cNvPr>
          <p:cNvSpPr>
            <a:spLocks noGrp="1" noChangeArrowheads="1"/>
          </p:cNvSpPr>
          <p:nvPr>
            <p:ph type="sldNum" sz="quarter" idx="12"/>
          </p:nvPr>
        </p:nvSpPr>
        <p:spPr>
          <a:ln/>
        </p:spPr>
        <p:txBody>
          <a:bodyPr/>
          <a:lstStyle>
            <a:lvl1pPr>
              <a:defRPr/>
            </a:lvl1pPr>
          </a:lstStyle>
          <a:p>
            <a:fld id="{37213095-2FC0-481A-8D4F-E6728134C884}" type="slidenum">
              <a:rPr lang="it-IT" altLang="it-IT"/>
              <a:pPr/>
              <a:t>‹N›</a:t>
            </a:fld>
            <a:endParaRPr lang="it-IT" altLang="it-IT"/>
          </a:p>
        </p:txBody>
      </p:sp>
    </p:spTree>
    <p:extLst>
      <p:ext uri="{BB962C8B-B14F-4D97-AF65-F5344CB8AC3E}">
        <p14:creationId xmlns:p14="http://schemas.microsoft.com/office/powerpoint/2010/main" val="22893519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C953A0-ED22-4C3D-BF6A-22297CA74C37}"/>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C949F6A8-450C-43A8-91C1-109D3B2F197D}"/>
              </a:ext>
            </a:extLst>
          </p:cNvPr>
          <p:cNvSpPr>
            <a:spLocks noGrp="1"/>
          </p:cNvSpPr>
          <p:nvPr>
            <p:ph type="sldNum" sz="quarter" idx="11"/>
          </p:nvPr>
        </p:nvSpPr>
        <p:spPr/>
        <p:txBody>
          <a:bodyPr/>
          <a:lstStyle>
            <a:lvl1pPr>
              <a:defRPr/>
            </a:lvl1pPr>
          </a:lstStyle>
          <a:p>
            <a:fld id="{290FCCF1-9EC4-494D-BC79-71B842015D38}" type="slidenum">
              <a:rPr lang="it-IT" altLang="it-IT"/>
              <a:pPr/>
              <a:t>‹N›</a:t>
            </a:fld>
            <a:endParaRPr lang="it-IT" altLang="it-IT"/>
          </a:p>
        </p:txBody>
      </p:sp>
      <p:sp>
        <p:nvSpPr>
          <p:cNvPr id="6" name="Segnaposto piè di pagina 5">
            <a:extLst>
              <a:ext uri="{FF2B5EF4-FFF2-40B4-BE49-F238E27FC236}">
                <a16:creationId xmlns:a16="http://schemas.microsoft.com/office/drawing/2014/main" id="{85015CF3-8C9C-4E54-81B0-DF8F87CCD7A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331267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2EB893B-E6A8-483B-8A90-7F25D9CDF4E6}"/>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08C6F7C3-9225-4181-A179-BA0BCB1A3ADC}"/>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848AD57E-42A4-4621-A64E-7EC1344F9EE7}"/>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4BBF1291-58A8-4062-A52E-D669F99BC51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D90088D8-0BB2-4EBC-9883-A35051285F98}"/>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33CEF216-D0E2-420C-9012-43A065C9FDC6}"/>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C5C33721-DA8F-4D6F-B095-E72C888B9FD4}"/>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1A4DA236-AED4-49A2-88E1-6B7DFE876E8C}"/>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C8D0266A-B274-4CC2-863A-B438A358A871}"/>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4F1BB3EF-C421-410F-BD85-7B9E2AD8D6B7}"/>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5D664342-8E3F-499C-8C35-8BC64A91F5CE}"/>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AB479325-FDC4-4C26-86C8-96A3B01F5F1C}"/>
              </a:ext>
            </a:extLst>
          </p:cNvPr>
          <p:cNvSpPr>
            <a:spLocks noGrp="1" noChangeArrowheads="1"/>
          </p:cNvSpPr>
          <p:nvPr>
            <p:ph type="sldNum" sz="quarter" idx="12"/>
          </p:nvPr>
        </p:nvSpPr>
        <p:spPr>
          <a:xfrm>
            <a:off x="6553200" y="6254750"/>
            <a:ext cx="2133600" cy="476250"/>
          </a:xfrm>
        </p:spPr>
        <p:txBody>
          <a:bodyPr/>
          <a:lstStyle>
            <a:lvl1pPr>
              <a:defRPr/>
            </a:lvl1pPr>
          </a:lstStyle>
          <a:p>
            <a:fld id="{FB000C4B-FA2A-4FAB-8AE8-16929EEE4552}" type="slidenum">
              <a:rPr lang="it-IT" altLang="it-IT"/>
              <a:pPr/>
              <a:t>‹N›</a:t>
            </a:fld>
            <a:endParaRPr lang="it-IT" altLang="it-IT"/>
          </a:p>
        </p:txBody>
      </p:sp>
    </p:spTree>
    <p:extLst>
      <p:ext uri="{BB962C8B-B14F-4D97-AF65-F5344CB8AC3E}">
        <p14:creationId xmlns:p14="http://schemas.microsoft.com/office/powerpoint/2010/main" val="16606516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8126059-2A0A-4379-9BCF-B8DAD9F263A6}"/>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20167EE8-03EC-4C07-A995-BFB1D6096D8E}"/>
              </a:ext>
            </a:extLst>
          </p:cNvPr>
          <p:cNvSpPr>
            <a:spLocks noGrp="1"/>
          </p:cNvSpPr>
          <p:nvPr>
            <p:ph type="sldNum" sz="quarter" idx="11"/>
          </p:nvPr>
        </p:nvSpPr>
        <p:spPr/>
        <p:txBody>
          <a:bodyPr/>
          <a:lstStyle>
            <a:lvl1pPr>
              <a:defRPr/>
            </a:lvl1pPr>
          </a:lstStyle>
          <a:p>
            <a:fld id="{799C7DD6-DC28-4A40-AAEC-59EF04131D8A}" type="slidenum">
              <a:rPr lang="it-IT" altLang="it-IT"/>
              <a:pPr/>
              <a:t>‹N›</a:t>
            </a:fld>
            <a:endParaRPr lang="it-IT" altLang="it-IT"/>
          </a:p>
        </p:txBody>
      </p:sp>
      <p:sp>
        <p:nvSpPr>
          <p:cNvPr id="6" name="Segnaposto piè di pagina 5">
            <a:extLst>
              <a:ext uri="{FF2B5EF4-FFF2-40B4-BE49-F238E27FC236}">
                <a16:creationId xmlns:a16="http://schemas.microsoft.com/office/drawing/2014/main" id="{68025782-3F55-45D1-A008-C88BF4358C3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2422258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EAB4D25F-AE0A-469C-9E0F-AE655A40C91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84DF3677-B19D-41D2-9642-84F6C657CD1A}"/>
              </a:ext>
            </a:extLst>
          </p:cNvPr>
          <p:cNvSpPr>
            <a:spLocks noGrp="1"/>
          </p:cNvSpPr>
          <p:nvPr>
            <p:ph type="sldNum" sz="quarter" idx="11"/>
          </p:nvPr>
        </p:nvSpPr>
        <p:spPr/>
        <p:txBody>
          <a:bodyPr/>
          <a:lstStyle>
            <a:lvl1pPr>
              <a:defRPr/>
            </a:lvl1pPr>
          </a:lstStyle>
          <a:p>
            <a:fld id="{3355E44E-5948-4243-8C80-274ECDB9DF16}" type="slidenum">
              <a:rPr lang="it-IT" altLang="it-IT"/>
              <a:pPr/>
              <a:t>‹N›</a:t>
            </a:fld>
            <a:endParaRPr lang="it-IT" altLang="it-IT"/>
          </a:p>
        </p:txBody>
      </p:sp>
      <p:sp>
        <p:nvSpPr>
          <p:cNvPr id="6" name="Segnaposto piè di pagina 5">
            <a:extLst>
              <a:ext uri="{FF2B5EF4-FFF2-40B4-BE49-F238E27FC236}">
                <a16:creationId xmlns:a16="http://schemas.microsoft.com/office/drawing/2014/main" id="{BA9226D9-55A2-4149-9664-EF4AE5D272C8}"/>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845548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9F17AA2-8A74-493B-8A78-CE84CA67BF6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F81AC78A-9B75-4804-BCE5-EB2120D969C8}"/>
              </a:ext>
            </a:extLst>
          </p:cNvPr>
          <p:cNvSpPr>
            <a:spLocks noGrp="1"/>
          </p:cNvSpPr>
          <p:nvPr>
            <p:ph type="sldNum" sz="quarter" idx="11"/>
          </p:nvPr>
        </p:nvSpPr>
        <p:spPr/>
        <p:txBody>
          <a:bodyPr/>
          <a:lstStyle>
            <a:lvl1pPr>
              <a:defRPr/>
            </a:lvl1pPr>
          </a:lstStyle>
          <a:p>
            <a:fld id="{06A5DF49-72B5-48FA-9F45-013FB08B0412}" type="slidenum">
              <a:rPr lang="it-IT" altLang="it-IT"/>
              <a:pPr/>
              <a:t>‹N›</a:t>
            </a:fld>
            <a:endParaRPr lang="it-IT" altLang="it-IT"/>
          </a:p>
        </p:txBody>
      </p:sp>
      <p:sp>
        <p:nvSpPr>
          <p:cNvPr id="7" name="Segnaposto piè di pagina 6">
            <a:extLst>
              <a:ext uri="{FF2B5EF4-FFF2-40B4-BE49-F238E27FC236}">
                <a16:creationId xmlns:a16="http://schemas.microsoft.com/office/drawing/2014/main" id="{25DC0529-8E6C-4112-9C64-CD891803CCA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2948042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DBAB175-9D6E-4C6F-91F8-736AE594D0B8}"/>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9BA5EA59-8114-46F6-B05F-B0C4C921222E}"/>
              </a:ext>
            </a:extLst>
          </p:cNvPr>
          <p:cNvSpPr>
            <a:spLocks noGrp="1"/>
          </p:cNvSpPr>
          <p:nvPr>
            <p:ph type="sldNum" sz="quarter" idx="11"/>
          </p:nvPr>
        </p:nvSpPr>
        <p:spPr/>
        <p:txBody>
          <a:bodyPr/>
          <a:lstStyle>
            <a:lvl1pPr>
              <a:defRPr/>
            </a:lvl1pPr>
          </a:lstStyle>
          <a:p>
            <a:fld id="{7FC95702-93DD-4685-8D52-270E5BCF0DC2}" type="slidenum">
              <a:rPr lang="it-IT" altLang="it-IT"/>
              <a:pPr/>
              <a:t>‹N›</a:t>
            </a:fld>
            <a:endParaRPr lang="it-IT" altLang="it-IT"/>
          </a:p>
        </p:txBody>
      </p:sp>
      <p:sp>
        <p:nvSpPr>
          <p:cNvPr id="9" name="Segnaposto piè di pagina 8">
            <a:extLst>
              <a:ext uri="{FF2B5EF4-FFF2-40B4-BE49-F238E27FC236}">
                <a16:creationId xmlns:a16="http://schemas.microsoft.com/office/drawing/2014/main" id="{1B43A2A9-D868-45BF-8D78-C7D24E2E514F}"/>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4171609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2159DE91-0B66-4FA3-ADF3-B714CA14D974}"/>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BB083F49-B5AE-49BF-9A21-C90E374646A2}"/>
              </a:ext>
            </a:extLst>
          </p:cNvPr>
          <p:cNvSpPr>
            <a:spLocks noGrp="1"/>
          </p:cNvSpPr>
          <p:nvPr>
            <p:ph type="sldNum" sz="quarter" idx="11"/>
          </p:nvPr>
        </p:nvSpPr>
        <p:spPr/>
        <p:txBody>
          <a:bodyPr/>
          <a:lstStyle>
            <a:lvl1pPr>
              <a:defRPr/>
            </a:lvl1pPr>
          </a:lstStyle>
          <a:p>
            <a:fld id="{FE1D3D70-813B-4B20-81AB-F64D2F49D7A8}" type="slidenum">
              <a:rPr lang="it-IT" altLang="it-IT"/>
              <a:pPr/>
              <a:t>‹N›</a:t>
            </a:fld>
            <a:endParaRPr lang="it-IT" altLang="it-IT"/>
          </a:p>
        </p:txBody>
      </p:sp>
      <p:sp>
        <p:nvSpPr>
          <p:cNvPr id="5" name="Segnaposto piè di pagina 4">
            <a:extLst>
              <a:ext uri="{FF2B5EF4-FFF2-40B4-BE49-F238E27FC236}">
                <a16:creationId xmlns:a16="http://schemas.microsoft.com/office/drawing/2014/main" id="{43A747E3-8E3E-4FB9-82E9-1D9562C26ECF}"/>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1578138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800D210-978E-43DB-A059-8FB55B11DCB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067B8086-7620-4238-8047-6604241B3540}"/>
              </a:ext>
            </a:extLst>
          </p:cNvPr>
          <p:cNvSpPr>
            <a:spLocks noGrp="1"/>
          </p:cNvSpPr>
          <p:nvPr>
            <p:ph type="sldNum" sz="quarter" idx="11"/>
          </p:nvPr>
        </p:nvSpPr>
        <p:spPr/>
        <p:txBody>
          <a:bodyPr/>
          <a:lstStyle>
            <a:lvl1pPr>
              <a:defRPr/>
            </a:lvl1pPr>
          </a:lstStyle>
          <a:p>
            <a:fld id="{186C515A-F56A-408E-86EC-2C8A6BA114FB}" type="slidenum">
              <a:rPr lang="it-IT" altLang="it-IT"/>
              <a:pPr/>
              <a:t>‹N›</a:t>
            </a:fld>
            <a:endParaRPr lang="it-IT" altLang="it-IT"/>
          </a:p>
        </p:txBody>
      </p:sp>
      <p:sp>
        <p:nvSpPr>
          <p:cNvPr id="4" name="Segnaposto piè di pagina 3">
            <a:extLst>
              <a:ext uri="{FF2B5EF4-FFF2-40B4-BE49-F238E27FC236}">
                <a16:creationId xmlns:a16="http://schemas.microsoft.com/office/drawing/2014/main" id="{612A6593-49B5-4B8D-811C-9BB6D154114D}"/>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9330760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9769617E-2079-48D1-9BEA-4DE2B8AFBB48}"/>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D42FF277-D0D4-420B-ABCC-3F569103040B}"/>
              </a:ext>
            </a:extLst>
          </p:cNvPr>
          <p:cNvSpPr>
            <a:spLocks noGrp="1"/>
          </p:cNvSpPr>
          <p:nvPr>
            <p:ph type="sldNum" sz="quarter" idx="11"/>
          </p:nvPr>
        </p:nvSpPr>
        <p:spPr/>
        <p:txBody>
          <a:bodyPr/>
          <a:lstStyle>
            <a:lvl1pPr>
              <a:defRPr/>
            </a:lvl1pPr>
          </a:lstStyle>
          <a:p>
            <a:fld id="{1780505D-37FB-450F-92E5-D406A47A3DAA}" type="slidenum">
              <a:rPr lang="it-IT" altLang="it-IT"/>
              <a:pPr/>
              <a:t>‹N›</a:t>
            </a:fld>
            <a:endParaRPr lang="it-IT" altLang="it-IT"/>
          </a:p>
        </p:txBody>
      </p:sp>
      <p:sp>
        <p:nvSpPr>
          <p:cNvPr id="7" name="Segnaposto piè di pagina 6">
            <a:extLst>
              <a:ext uri="{FF2B5EF4-FFF2-40B4-BE49-F238E27FC236}">
                <a16:creationId xmlns:a16="http://schemas.microsoft.com/office/drawing/2014/main" id="{B3359A4F-81A7-455F-998B-289AFF1C025A}"/>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7055777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E47403DB-DC70-47C5-8C8A-BE5B642B192C}"/>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C09C5085-3FD0-4554-906C-72B391AAE4C0}"/>
              </a:ext>
            </a:extLst>
          </p:cNvPr>
          <p:cNvSpPr>
            <a:spLocks noGrp="1"/>
          </p:cNvSpPr>
          <p:nvPr>
            <p:ph type="sldNum" sz="quarter" idx="11"/>
          </p:nvPr>
        </p:nvSpPr>
        <p:spPr/>
        <p:txBody>
          <a:bodyPr/>
          <a:lstStyle>
            <a:lvl1pPr>
              <a:defRPr/>
            </a:lvl1pPr>
          </a:lstStyle>
          <a:p>
            <a:fld id="{30FC31B4-7B94-4305-AD22-02BE1BB1DAC3}" type="slidenum">
              <a:rPr lang="it-IT" altLang="it-IT"/>
              <a:pPr/>
              <a:t>‹N›</a:t>
            </a:fld>
            <a:endParaRPr lang="it-IT" altLang="it-IT"/>
          </a:p>
        </p:txBody>
      </p:sp>
      <p:sp>
        <p:nvSpPr>
          <p:cNvPr id="7" name="Segnaposto piè di pagina 6">
            <a:extLst>
              <a:ext uri="{FF2B5EF4-FFF2-40B4-BE49-F238E27FC236}">
                <a16:creationId xmlns:a16="http://schemas.microsoft.com/office/drawing/2014/main" id="{1C218821-D497-4DCF-8120-FDA54B14CEBD}"/>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619357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E149E61-1B69-4C78-870B-71881113D17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C7C8B3C-0BD1-4F49-AD79-FFFB1595FC00}"/>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3BDABE68-30B4-42DE-B4C8-7F9FBCB3F2AC}"/>
              </a:ext>
            </a:extLst>
          </p:cNvPr>
          <p:cNvSpPr>
            <a:spLocks noGrp="1" noChangeArrowheads="1"/>
          </p:cNvSpPr>
          <p:nvPr>
            <p:ph type="sldNum" sz="quarter" idx="12"/>
          </p:nvPr>
        </p:nvSpPr>
        <p:spPr>
          <a:ln/>
        </p:spPr>
        <p:txBody>
          <a:bodyPr/>
          <a:lstStyle>
            <a:lvl1pPr>
              <a:defRPr/>
            </a:lvl1pPr>
          </a:lstStyle>
          <a:p>
            <a:fld id="{349197B6-EC19-459C-8643-93C04A2C0A91}" type="slidenum">
              <a:rPr lang="it-IT" altLang="it-IT"/>
              <a:pPr/>
              <a:t>‹N›</a:t>
            </a:fld>
            <a:endParaRPr lang="it-IT" altLang="it-IT"/>
          </a:p>
        </p:txBody>
      </p:sp>
    </p:spTree>
    <p:extLst>
      <p:ext uri="{BB962C8B-B14F-4D97-AF65-F5344CB8AC3E}">
        <p14:creationId xmlns:p14="http://schemas.microsoft.com/office/powerpoint/2010/main" val="28723156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A2BB38A-BED2-46ED-BC82-AB532203192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3B1F18F3-8012-4BEA-94CF-7CB6B66DE792}"/>
              </a:ext>
            </a:extLst>
          </p:cNvPr>
          <p:cNvSpPr>
            <a:spLocks noGrp="1"/>
          </p:cNvSpPr>
          <p:nvPr>
            <p:ph type="sldNum" sz="quarter" idx="11"/>
          </p:nvPr>
        </p:nvSpPr>
        <p:spPr/>
        <p:txBody>
          <a:bodyPr/>
          <a:lstStyle>
            <a:lvl1pPr>
              <a:defRPr/>
            </a:lvl1pPr>
          </a:lstStyle>
          <a:p>
            <a:fld id="{FB82FE27-D490-4F89-A311-FF0D31BFC776}" type="slidenum">
              <a:rPr lang="it-IT" altLang="it-IT"/>
              <a:pPr/>
              <a:t>‹N›</a:t>
            </a:fld>
            <a:endParaRPr lang="it-IT" altLang="it-IT"/>
          </a:p>
        </p:txBody>
      </p:sp>
      <p:sp>
        <p:nvSpPr>
          <p:cNvPr id="6" name="Segnaposto piè di pagina 5">
            <a:extLst>
              <a:ext uri="{FF2B5EF4-FFF2-40B4-BE49-F238E27FC236}">
                <a16:creationId xmlns:a16="http://schemas.microsoft.com/office/drawing/2014/main" id="{E670FFC5-7C96-49C8-8A4A-18F2ED678A0C}"/>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0341804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DC733A-1537-491D-87EE-65989F5F1E5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3709B39A-62EB-4BFB-8EC8-BF38D8A00E89}"/>
              </a:ext>
            </a:extLst>
          </p:cNvPr>
          <p:cNvSpPr>
            <a:spLocks noGrp="1"/>
          </p:cNvSpPr>
          <p:nvPr>
            <p:ph type="sldNum" sz="quarter" idx="11"/>
          </p:nvPr>
        </p:nvSpPr>
        <p:spPr/>
        <p:txBody>
          <a:bodyPr/>
          <a:lstStyle>
            <a:lvl1pPr>
              <a:defRPr/>
            </a:lvl1pPr>
          </a:lstStyle>
          <a:p>
            <a:fld id="{0D58A7AD-4E99-423F-A0F3-0EC97EC7FEA7}" type="slidenum">
              <a:rPr lang="it-IT" altLang="it-IT"/>
              <a:pPr/>
              <a:t>‹N›</a:t>
            </a:fld>
            <a:endParaRPr lang="it-IT" altLang="it-IT"/>
          </a:p>
        </p:txBody>
      </p:sp>
      <p:sp>
        <p:nvSpPr>
          <p:cNvPr id="6" name="Segnaposto piè di pagina 5">
            <a:extLst>
              <a:ext uri="{FF2B5EF4-FFF2-40B4-BE49-F238E27FC236}">
                <a16:creationId xmlns:a16="http://schemas.microsoft.com/office/drawing/2014/main" id="{387C7E9E-81B0-4486-BBEC-FB312408006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5145592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09A03D1E-5CD4-4C34-90DB-F4ADCC2FE9F8}"/>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63722B31-A9AE-4989-A6D3-611D074F5AB5}"/>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350CD69F-6CB4-462A-B009-0FF5B685B221}"/>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FB9CC4D3-69D1-40CB-97AE-95FFF85A861A}"/>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8B4334EF-E4CC-44AE-8B41-D0C8722BB846}"/>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F34CD8FB-94E4-4FD8-A70A-B27A1B50A8E9}"/>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2EEFC5DF-8033-45E8-840C-101799FD7324}"/>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C386392B-BB86-4ED1-BE68-D20278D22831}"/>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54F5CA91-AA09-4871-88E5-2EA1B5ACF2BF}"/>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D017BE8D-8122-485A-B3A1-A0AE8318EC18}"/>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F8F8667B-0218-4830-B142-E3746E638357}"/>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D4D61689-02C5-440F-8E26-B7187D593393}"/>
              </a:ext>
            </a:extLst>
          </p:cNvPr>
          <p:cNvSpPr>
            <a:spLocks noGrp="1" noChangeArrowheads="1"/>
          </p:cNvSpPr>
          <p:nvPr>
            <p:ph type="sldNum" sz="quarter" idx="12"/>
          </p:nvPr>
        </p:nvSpPr>
        <p:spPr>
          <a:xfrm>
            <a:off x="6553200" y="6254750"/>
            <a:ext cx="2133600" cy="476250"/>
          </a:xfrm>
        </p:spPr>
        <p:txBody>
          <a:bodyPr/>
          <a:lstStyle>
            <a:lvl1pPr>
              <a:defRPr/>
            </a:lvl1pPr>
          </a:lstStyle>
          <a:p>
            <a:fld id="{FACBCC2F-1167-47F5-924E-9989DDFCFEBE}" type="slidenum">
              <a:rPr lang="it-IT" altLang="it-IT"/>
              <a:pPr/>
              <a:t>‹N›</a:t>
            </a:fld>
            <a:endParaRPr lang="it-IT" altLang="it-IT"/>
          </a:p>
        </p:txBody>
      </p:sp>
    </p:spTree>
    <p:extLst>
      <p:ext uri="{BB962C8B-B14F-4D97-AF65-F5344CB8AC3E}">
        <p14:creationId xmlns:p14="http://schemas.microsoft.com/office/powerpoint/2010/main" val="9896492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C0EA378-51CA-4FD0-B00A-3AC2AF8DCB48}"/>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8E0A4522-3918-4389-B02C-D41D34310AE3}"/>
              </a:ext>
            </a:extLst>
          </p:cNvPr>
          <p:cNvSpPr>
            <a:spLocks noGrp="1"/>
          </p:cNvSpPr>
          <p:nvPr>
            <p:ph type="sldNum" sz="quarter" idx="11"/>
          </p:nvPr>
        </p:nvSpPr>
        <p:spPr/>
        <p:txBody>
          <a:bodyPr/>
          <a:lstStyle>
            <a:lvl1pPr>
              <a:defRPr/>
            </a:lvl1pPr>
          </a:lstStyle>
          <a:p>
            <a:fld id="{53FC2A66-F43E-46CA-A447-FC119FD613B6}" type="slidenum">
              <a:rPr lang="it-IT" altLang="it-IT"/>
              <a:pPr/>
              <a:t>‹N›</a:t>
            </a:fld>
            <a:endParaRPr lang="it-IT" altLang="it-IT"/>
          </a:p>
        </p:txBody>
      </p:sp>
      <p:sp>
        <p:nvSpPr>
          <p:cNvPr id="6" name="Segnaposto piè di pagina 5">
            <a:extLst>
              <a:ext uri="{FF2B5EF4-FFF2-40B4-BE49-F238E27FC236}">
                <a16:creationId xmlns:a16="http://schemas.microsoft.com/office/drawing/2014/main" id="{6441F01A-381C-4949-A2FE-D397346143CC}"/>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3771469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3384572B-EFDD-48C4-8AB1-19282D39EA30}"/>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DA01C1AC-6C9D-4CC2-943D-299F119C8FCB}"/>
              </a:ext>
            </a:extLst>
          </p:cNvPr>
          <p:cNvSpPr>
            <a:spLocks noGrp="1"/>
          </p:cNvSpPr>
          <p:nvPr>
            <p:ph type="sldNum" sz="quarter" idx="11"/>
          </p:nvPr>
        </p:nvSpPr>
        <p:spPr/>
        <p:txBody>
          <a:bodyPr/>
          <a:lstStyle>
            <a:lvl1pPr>
              <a:defRPr/>
            </a:lvl1pPr>
          </a:lstStyle>
          <a:p>
            <a:fld id="{32D382ED-C4E1-4B1A-8B0F-D814635621CC}" type="slidenum">
              <a:rPr lang="it-IT" altLang="it-IT"/>
              <a:pPr/>
              <a:t>‹N›</a:t>
            </a:fld>
            <a:endParaRPr lang="it-IT" altLang="it-IT"/>
          </a:p>
        </p:txBody>
      </p:sp>
      <p:sp>
        <p:nvSpPr>
          <p:cNvPr id="6" name="Segnaposto piè di pagina 5">
            <a:extLst>
              <a:ext uri="{FF2B5EF4-FFF2-40B4-BE49-F238E27FC236}">
                <a16:creationId xmlns:a16="http://schemas.microsoft.com/office/drawing/2014/main" id="{6B22757F-99F5-4A2F-9D08-2EF44CFAD042}"/>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299369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A9C35DF-71B9-423E-87E8-A483919088B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355868F3-DC9B-4AB8-A23E-B00E0C9EDED6}"/>
              </a:ext>
            </a:extLst>
          </p:cNvPr>
          <p:cNvSpPr>
            <a:spLocks noGrp="1"/>
          </p:cNvSpPr>
          <p:nvPr>
            <p:ph type="sldNum" sz="quarter" idx="11"/>
          </p:nvPr>
        </p:nvSpPr>
        <p:spPr/>
        <p:txBody>
          <a:bodyPr/>
          <a:lstStyle>
            <a:lvl1pPr>
              <a:defRPr/>
            </a:lvl1pPr>
          </a:lstStyle>
          <a:p>
            <a:fld id="{28F6B4C5-52E2-40B5-903B-1DC135C41AAF}" type="slidenum">
              <a:rPr lang="it-IT" altLang="it-IT"/>
              <a:pPr/>
              <a:t>‹N›</a:t>
            </a:fld>
            <a:endParaRPr lang="it-IT" altLang="it-IT"/>
          </a:p>
        </p:txBody>
      </p:sp>
      <p:sp>
        <p:nvSpPr>
          <p:cNvPr id="7" name="Segnaposto piè di pagina 6">
            <a:extLst>
              <a:ext uri="{FF2B5EF4-FFF2-40B4-BE49-F238E27FC236}">
                <a16:creationId xmlns:a16="http://schemas.microsoft.com/office/drawing/2014/main" id="{842DC72D-0DB1-420F-86E2-3F389D0523C8}"/>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8933631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AFB842B-7793-41CC-B90E-5304995C1A03}"/>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A7B75358-9EF2-4523-848D-9F4815421B6B}"/>
              </a:ext>
            </a:extLst>
          </p:cNvPr>
          <p:cNvSpPr>
            <a:spLocks noGrp="1"/>
          </p:cNvSpPr>
          <p:nvPr>
            <p:ph type="sldNum" sz="quarter" idx="11"/>
          </p:nvPr>
        </p:nvSpPr>
        <p:spPr/>
        <p:txBody>
          <a:bodyPr/>
          <a:lstStyle>
            <a:lvl1pPr>
              <a:defRPr/>
            </a:lvl1pPr>
          </a:lstStyle>
          <a:p>
            <a:fld id="{A1872962-78AE-4AA0-8CE1-AE5FA76CD09B}" type="slidenum">
              <a:rPr lang="it-IT" altLang="it-IT"/>
              <a:pPr/>
              <a:t>‹N›</a:t>
            </a:fld>
            <a:endParaRPr lang="it-IT" altLang="it-IT"/>
          </a:p>
        </p:txBody>
      </p:sp>
      <p:sp>
        <p:nvSpPr>
          <p:cNvPr id="9" name="Segnaposto piè di pagina 8">
            <a:extLst>
              <a:ext uri="{FF2B5EF4-FFF2-40B4-BE49-F238E27FC236}">
                <a16:creationId xmlns:a16="http://schemas.microsoft.com/office/drawing/2014/main" id="{02C91FA2-724C-452A-959E-A5312D5CEBB4}"/>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3698075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DABD91A1-7129-4CA1-8A52-31B7BB8C184D}"/>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016F6256-2BFD-4A6F-B076-74E545256AF3}"/>
              </a:ext>
            </a:extLst>
          </p:cNvPr>
          <p:cNvSpPr>
            <a:spLocks noGrp="1"/>
          </p:cNvSpPr>
          <p:nvPr>
            <p:ph type="sldNum" sz="quarter" idx="11"/>
          </p:nvPr>
        </p:nvSpPr>
        <p:spPr/>
        <p:txBody>
          <a:bodyPr/>
          <a:lstStyle>
            <a:lvl1pPr>
              <a:defRPr/>
            </a:lvl1pPr>
          </a:lstStyle>
          <a:p>
            <a:fld id="{8501E3AD-2192-41D0-9D11-BBB89D790FA0}" type="slidenum">
              <a:rPr lang="it-IT" altLang="it-IT"/>
              <a:pPr/>
              <a:t>‹N›</a:t>
            </a:fld>
            <a:endParaRPr lang="it-IT" altLang="it-IT"/>
          </a:p>
        </p:txBody>
      </p:sp>
      <p:sp>
        <p:nvSpPr>
          <p:cNvPr id="5" name="Segnaposto piè di pagina 4">
            <a:extLst>
              <a:ext uri="{FF2B5EF4-FFF2-40B4-BE49-F238E27FC236}">
                <a16:creationId xmlns:a16="http://schemas.microsoft.com/office/drawing/2014/main" id="{57D25621-2607-4E05-AD55-58990E57B8E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0804499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0B3ADFA-D30C-42E8-ACA7-192047418C57}"/>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32D92384-0374-4CE0-8345-4310F977F0D3}"/>
              </a:ext>
            </a:extLst>
          </p:cNvPr>
          <p:cNvSpPr>
            <a:spLocks noGrp="1"/>
          </p:cNvSpPr>
          <p:nvPr>
            <p:ph type="sldNum" sz="quarter" idx="11"/>
          </p:nvPr>
        </p:nvSpPr>
        <p:spPr/>
        <p:txBody>
          <a:bodyPr/>
          <a:lstStyle>
            <a:lvl1pPr>
              <a:defRPr/>
            </a:lvl1pPr>
          </a:lstStyle>
          <a:p>
            <a:fld id="{DBF08C64-451E-42B4-B10D-F23C3AF8B641}" type="slidenum">
              <a:rPr lang="it-IT" altLang="it-IT"/>
              <a:pPr/>
              <a:t>‹N›</a:t>
            </a:fld>
            <a:endParaRPr lang="it-IT" altLang="it-IT"/>
          </a:p>
        </p:txBody>
      </p:sp>
      <p:sp>
        <p:nvSpPr>
          <p:cNvPr id="4" name="Segnaposto piè di pagina 3">
            <a:extLst>
              <a:ext uri="{FF2B5EF4-FFF2-40B4-BE49-F238E27FC236}">
                <a16:creationId xmlns:a16="http://schemas.microsoft.com/office/drawing/2014/main" id="{09DF5B1F-FF0C-461A-856D-897BE6DCD8D9}"/>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18117498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40767B01-1AA1-41B5-B378-597477CFA5F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C800EF22-D96E-4264-B92A-18DD138AA181}"/>
              </a:ext>
            </a:extLst>
          </p:cNvPr>
          <p:cNvSpPr>
            <a:spLocks noGrp="1"/>
          </p:cNvSpPr>
          <p:nvPr>
            <p:ph type="sldNum" sz="quarter" idx="11"/>
          </p:nvPr>
        </p:nvSpPr>
        <p:spPr/>
        <p:txBody>
          <a:bodyPr/>
          <a:lstStyle>
            <a:lvl1pPr>
              <a:defRPr/>
            </a:lvl1pPr>
          </a:lstStyle>
          <a:p>
            <a:fld id="{83554F2B-A572-4D53-9795-427DC04CF7E1}" type="slidenum">
              <a:rPr lang="it-IT" altLang="it-IT"/>
              <a:pPr/>
              <a:t>‹N›</a:t>
            </a:fld>
            <a:endParaRPr lang="it-IT" altLang="it-IT"/>
          </a:p>
        </p:txBody>
      </p:sp>
      <p:sp>
        <p:nvSpPr>
          <p:cNvPr id="7" name="Segnaposto piè di pagina 6">
            <a:extLst>
              <a:ext uri="{FF2B5EF4-FFF2-40B4-BE49-F238E27FC236}">
                <a16:creationId xmlns:a16="http://schemas.microsoft.com/office/drawing/2014/main" id="{357AC312-F4A7-4A0B-9525-0B3CC7207480}"/>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69739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CCCA73A3-0417-4178-A27F-8263D9A69A6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3874DFA1-5163-4EB1-A826-34822EB495C9}"/>
              </a:ext>
            </a:extLst>
          </p:cNvPr>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a:extLst>
              <a:ext uri="{FF2B5EF4-FFF2-40B4-BE49-F238E27FC236}">
                <a16:creationId xmlns:a16="http://schemas.microsoft.com/office/drawing/2014/main" id="{DB3DB4B8-47F0-4689-A050-7C5F6DA7DCAF}"/>
              </a:ext>
            </a:extLst>
          </p:cNvPr>
          <p:cNvSpPr>
            <a:spLocks noGrp="1" noChangeArrowheads="1"/>
          </p:cNvSpPr>
          <p:nvPr>
            <p:ph type="sldNum" sz="quarter" idx="12"/>
          </p:nvPr>
        </p:nvSpPr>
        <p:spPr>
          <a:ln/>
        </p:spPr>
        <p:txBody>
          <a:bodyPr/>
          <a:lstStyle>
            <a:lvl1pPr>
              <a:defRPr/>
            </a:lvl1pPr>
          </a:lstStyle>
          <a:p>
            <a:fld id="{7B95064A-A40B-4A29-9F89-8929015892ED}" type="slidenum">
              <a:rPr lang="it-IT" altLang="it-IT"/>
              <a:pPr/>
              <a:t>‹N›</a:t>
            </a:fld>
            <a:endParaRPr lang="it-IT" altLang="it-IT"/>
          </a:p>
        </p:txBody>
      </p:sp>
    </p:spTree>
    <p:extLst>
      <p:ext uri="{BB962C8B-B14F-4D97-AF65-F5344CB8AC3E}">
        <p14:creationId xmlns:p14="http://schemas.microsoft.com/office/powerpoint/2010/main" val="20221347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a:extLst>
              <a:ext uri="{FF2B5EF4-FFF2-40B4-BE49-F238E27FC236}">
                <a16:creationId xmlns:a16="http://schemas.microsoft.com/office/drawing/2014/main" id="{EF190C9B-B614-4A20-B4EC-BA09CFCA9A6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D1399A07-39A2-4081-9796-CDC2AEC84D1B}"/>
              </a:ext>
            </a:extLst>
          </p:cNvPr>
          <p:cNvSpPr>
            <a:spLocks noGrp="1"/>
          </p:cNvSpPr>
          <p:nvPr>
            <p:ph type="sldNum" sz="quarter" idx="11"/>
          </p:nvPr>
        </p:nvSpPr>
        <p:spPr/>
        <p:txBody>
          <a:bodyPr/>
          <a:lstStyle>
            <a:lvl1pPr>
              <a:defRPr/>
            </a:lvl1pPr>
          </a:lstStyle>
          <a:p>
            <a:fld id="{591DE079-BD7D-4E8D-8DE8-7E13CF89FE36}" type="slidenum">
              <a:rPr lang="it-IT" altLang="it-IT"/>
              <a:pPr/>
              <a:t>‹N›</a:t>
            </a:fld>
            <a:endParaRPr lang="it-IT" altLang="it-IT"/>
          </a:p>
        </p:txBody>
      </p:sp>
      <p:sp>
        <p:nvSpPr>
          <p:cNvPr id="7" name="Segnaposto piè di pagina 6">
            <a:extLst>
              <a:ext uri="{FF2B5EF4-FFF2-40B4-BE49-F238E27FC236}">
                <a16:creationId xmlns:a16="http://schemas.microsoft.com/office/drawing/2014/main" id="{AAEB3E79-9340-4A4F-93CF-8D1D1FDD1A3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2381534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65F0DF3-E265-4FE2-B75E-B8BE656CC2EA}"/>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DC89B79A-5B5E-4158-B8EE-FB0B0524081F}"/>
              </a:ext>
            </a:extLst>
          </p:cNvPr>
          <p:cNvSpPr>
            <a:spLocks noGrp="1"/>
          </p:cNvSpPr>
          <p:nvPr>
            <p:ph type="sldNum" sz="quarter" idx="11"/>
          </p:nvPr>
        </p:nvSpPr>
        <p:spPr/>
        <p:txBody>
          <a:bodyPr/>
          <a:lstStyle>
            <a:lvl1pPr>
              <a:defRPr/>
            </a:lvl1pPr>
          </a:lstStyle>
          <a:p>
            <a:fld id="{9C6D3A46-AB16-4542-9050-2E59B092285C}" type="slidenum">
              <a:rPr lang="it-IT" altLang="it-IT"/>
              <a:pPr/>
              <a:t>‹N›</a:t>
            </a:fld>
            <a:endParaRPr lang="it-IT" altLang="it-IT"/>
          </a:p>
        </p:txBody>
      </p:sp>
      <p:sp>
        <p:nvSpPr>
          <p:cNvPr id="6" name="Segnaposto piè di pagina 5">
            <a:extLst>
              <a:ext uri="{FF2B5EF4-FFF2-40B4-BE49-F238E27FC236}">
                <a16:creationId xmlns:a16="http://schemas.microsoft.com/office/drawing/2014/main" id="{116421C3-DF87-4C0D-80D0-FDA100006BB6}"/>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1587768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F0E7E17-A188-46DC-8B44-17BC6E510265}"/>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217067CC-8C72-47E6-84F8-329AB548DF32}"/>
              </a:ext>
            </a:extLst>
          </p:cNvPr>
          <p:cNvSpPr>
            <a:spLocks noGrp="1"/>
          </p:cNvSpPr>
          <p:nvPr>
            <p:ph type="sldNum" sz="quarter" idx="11"/>
          </p:nvPr>
        </p:nvSpPr>
        <p:spPr/>
        <p:txBody>
          <a:bodyPr/>
          <a:lstStyle>
            <a:lvl1pPr>
              <a:defRPr/>
            </a:lvl1pPr>
          </a:lstStyle>
          <a:p>
            <a:fld id="{65D2CB2E-B54F-445D-902C-04DF5BF07F73}" type="slidenum">
              <a:rPr lang="it-IT" altLang="it-IT"/>
              <a:pPr/>
              <a:t>‹N›</a:t>
            </a:fld>
            <a:endParaRPr lang="it-IT" altLang="it-IT"/>
          </a:p>
        </p:txBody>
      </p:sp>
      <p:sp>
        <p:nvSpPr>
          <p:cNvPr id="6" name="Segnaposto piè di pagina 5">
            <a:extLst>
              <a:ext uri="{FF2B5EF4-FFF2-40B4-BE49-F238E27FC236}">
                <a16:creationId xmlns:a16="http://schemas.microsoft.com/office/drawing/2014/main" id="{6A69898D-7939-49E8-826F-DD3C4D6F1CFC}"/>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6414455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A86144DA-3759-409B-B168-7FFB69C98612}"/>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6C154BF5-CCD3-4DA4-9B1B-03C9C91B9C28}"/>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F3D8A9AD-5FD9-4C1B-AEF8-3BE42E073EF5}"/>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9" name="Freeform 5">
                <a:extLst>
                  <a:ext uri="{FF2B5EF4-FFF2-40B4-BE49-F238E27FC236}">
                    <a16:creationId xmlns:a16="http://schemas.microsoft.com/office/drawing/2014/main" id="{058E414E-286E-45A7-85F7-43288E66B285}"/>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 name="Freeform 6">
                <a:extLst>
                  <a:ext uri="{FF2B5EF4-FFF2-40B4-BE49-F238E27FC236}">
                    <a16:creationId xmlns:a16="http://schemas.microsoft.com/office/drawing/2014/main" id="{92F919A2-5A67-40BE-A4E0-FD2AA277799E}"/>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 name="Freeform 7">
                <a:extLst>
                  <a:ext uri="{FF2B5EF4-FFF2-40B4-BE49-F238E27FC236}">
                    <a16:creationId xmlns:a16="http://schemas.microsoft.com/office/drawing/2014/main" id="{91F713DD-7C9B-4A8E-B69D-45D1736149B4}"/>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 name="Freeform 8">
                <a:extLst>
                  <a:ext uri="{FF2B5EF4-FFF2-40B4-BE49-F238E27FC236}">
                    <a16:creationId xmlns:a16="http://schemas.microsoft.com/office/drawing/2014/main" id="{17863671-5044-462D-9D26-D7BA8B4F4735}"/>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6" name="Freeform 9">
              <a:extLst>
                <a:ext uri="{FF2B5EF4-FFF2-40B4-BE49-F238E27FC236}">
                  <a16:creationId xmlns:a16="http://schemas.microsoft.com/office/drawing/2014/main" id="{8AAEB75E-757A-4935-8184-0E97FCD43A0C}"/>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 name="Freeform 10">
              <a:extLst>
                <a:ext uri="{FF2B5EF4-FFF2-40B4-BE49-F238E27FC236}">
                  <a16:creationId xmlns:a16="http://schemas.microsoft.com/office/drawing/2014/main" id="{3FA81840-236F-43CF-96DE-EEF11599AA6C}"/>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4827"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it-IT" altLang="it-IT" noProof="0"/>
              <a:t>Fare clic per modificare lo stile del titolo</a:t>
            </a:r>
          </a:p>
        </p:txBody>
      </p:sp>
      <p:sp>
        <p:nvSpPr>
          <p:cNvPr id="348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it-IT" altLang="it-IT" noProof="0"/>
              <a:t>Fare clic per modificare lo stile del sottotitolo dello schema</a:t>
            </a:r>
          </a:p>
        </p:txBody>
      </p:sp>
      <p:sp>
        <p:nvSpPr>
          <p:cNvPr id="13" name="Rectangle 13">
            <a:extLst>
              <a:ext uri="{FF2B5EF4-FFF2-40B4-BE49-F238E27FC236}">
                <a16:creationId xmlns:a16="http://schemas.microsoft.com/office/drawing/2014/main" id="{C4ED46B9-F6D8-4425-8140-AE10DBC60393}"/>
              </a:ext>
            </a:extLst>
          </p:cNvPr>
          <p:cNvSpPr>
            <a:spLocks noGrp="1" noChangeArrowheads="1"/>
          </p:cNvSpPr>
          <p:nvPr>
            <p:ph type="dt" sz="quarter" idx="10"/>
          </p:nvPr>
        </p:nvSpPr>
        <p:spPr>
          <a:xfrm>
            <a:off x="457200" y="6248400"/>
            <a:ext cx="2133600" cy="476250"/>
          </a:xfrm>
        </p:spPr>
        <p:txBody>
          <a:bodyPr/>
          <a:lstStyle>
            <a:lvl1pPr algn="ctr">
              <a:defRPr>
                <a:cs typeface="+mn-cs"/>
              </a:defRPr>
            </a:lvl1pPr>
          </a:lstStyle>
          <a:p>
            <a:pPr>
              <a:defRPr/>
            </a:pPr>
            <a:endParaRPr lang="it-IT" altLang="it-IT"/>
          </a:p>
        </p:txBody>
      </p:sp>
      <p:sp>
        <p:nvSpPr>
          <p:cNvPr id="14" name="Rectangle 14">
            <a:extLst>
              <a:ext uri="{FF2B5EF4-FFF2-40B4-BE49-F238E27FC236}">
                <a16:creationId xmlns:a16="http://schemas.microsoft.com/office/drawing/2014/main" id="{637C492A-F693-4EB7-A532-6D85B1615E45}"/>
              </a:ext>
            </a:extLst>
          </p:cNvPr>
          <p:cNvSpPr>
            <a:spLocks noGrp="1" noChangeArrowheads="1"/>
          </p:cNvSpPr>
          <p:nvPr>
            <p:ph type="ftr" sz="quarter" idx="11"/>
          </p:nvPr>
        </p:nvSpPr>
        <p:spPr>
          <a:xfrm>
            <a:off x="3124200" y="6251575"/>
            <a:ext cx="2895600" cy="476250"/>
          </a:xfrm>
        </p:spPr>
        <p:txBody>
          <a:bodyPr/>
          <a:lstStyle>
            <a:lvl1pPr>
              <a:defRPr>
                <a:cs typeface="+mn-cs"/>
              </a:defRPr>
            </a:lvl1pPr>
          </a:lstStyle>
          <a:p>
            <a:pPr>
              <a:defRPr/>
            </a:pPr>
            <a:r>
              <a:rPr lang="it-IT" altLang="it-IT"/>
              <a:t>Prof.Cons.Giuseppe Croce</a:t>
            </a:r>
          </a:p>
        </p:txBody>
      </p:sp>
      <p:sp>
        <p:nvSpPr>
          <p:cNvPr id="15" name="Rectangle 15">
            <a:extLst>
              <a:ext uri="{FF2B5EF4-FFF2-40B4-BE49-F238E27FC236}">
                <a16:creationId xmlns:a16="http://schemas.microsoft.com/office/drawing/2014/main" id="{9778D486-1153-4B9A-902C-7EBE6F4D606A}"/>
              </a:ext>
            </a:extLst>
          </p:cNvPr>
          <p:cNvSpPr>
            <a:spLocks noGrp="1" noChangeArrowheads="1"/>
          </p:cNvSpPr>
          <p:nvPr>
            <p:ph type="sldNum" sz="quarter" idx="12"/>
          </p:nvPr>
        </p:nvSpPr>
        <p:spPr>
          <a:xfrm>
            <a:off x="6553200" y="6254750"/>
            <a:ext cx="2133600" cy="476250"/>
          </a:xfrm>
        </p:spPr>
        <p:txBody>
          <a:bodyPr/>
          <a:lstStyle>
            <a:lvl1pPr>
              <a:defRPr/>
            </a:lvl1pPr>
          </a:lstStyle>
          <a:p>
            <a:fld id="{23A916AB-6FE1-4815-BF8F-0165B312FA5D}" type="slidenum">
              <a:rPr lang="it-IT" altLang="it-IT"/>
              <a:pPr/>
              <a:t>‹N›</a:t>
            </a:fld>
            <a:endParaRPr lang="it-IT" altLang="it-IT"/>
          </a:p>
        </p:txBody>
      </p:sp>
    </p:spTree>
    <p:extLst>
      <p:ext uri="{BB962C8B-B14F-4D97-AF65-F5344CB8AC3E}">
        <p14:creationId xmlns:p14="http://schemas.microsoft.com/office/powerpoint/2010/main" val="12959110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856D20-7B2A-427E-88FA-21CEA0D17ABE}"/>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7C08E45D-8F37-4AD6-971E-D19ED2C29975}"/>
              </a:ext>
            </a:extLst>
          </p:cNvPr>
          <p:cNvSpPr>
            <a:spLocks noGrp="1"/>
          </p:cNvSpPr>
          <p:nvPr>
            <p:ph type="sldNum" sz="quarter" idx="11"/>
          </p:nvPr>
        </p:nvSpPr>
        <p:spPr/>
        <p:txBody>
          <a:bodyPr/>
          <a:lstStyle>
            <a:lvl1pPr>
              <a:defRPr/>
            </a:lvl1pPr>
          </a:lstStyle>
          <a:p>
            <a:fld id="{815A1C56-66AA-43CD-B68E-2BE24B2A623C}" type="slidenum">
              <a:rPr lang="it-IT" altLang="it-IT"/>
              <a:pPr/>
              <a:t>‹N›</a:t>
            </a:fld>
            <a:endParaRPr lang="it-IT" altLang="it-IT"/>
          </a:p>
        </p:txBody>
      </p:sp>
      <p:sp>
        <p:nvSpPr>
          <p:cNvPr id="6" name="Segnaposto piè di pagina 5">
            <a:extLst>
              <a:ext uri="{FF2B5EF4-FFF2-40B4-BE49-F238E27FC236}">
                <a16:creationId xmlns:a16="http://schemas.microsoft.com/office/drawing/2014/main" id="{E6809637-8F6A-49A3-833B-42BC1E554167}"/>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7355393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C4D51BBA-1310-450D-8531-8BEDE4143C82}"/>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5" name="Segnaposto numero diapositiva 4">
            <a:extLst>
              <a:ext uri="{FF2B5EF4-FFF2-40B4-BE49-F238E27FC236}">
                <a16:creationId xmlns:a16="http://schemas.microsoft.com/office/drawing/2014/main" id="{61C05854-B167-4084-9C8A-5E8B71DFC42D}"/>
              </a:ext>
            </a:extLst>
          </p:cNvPr>
          <p:cNvSpPr>
            <a:spLocks noGrp="1"/>
          </p:cNvSpPr>
          <p:nvPr>
            <p:ph type="sldNum" sz="quarter" idx="11"/>
          </p:nvPr>
        </p:nvSpPr>
        <p:spPr/>
        <p:txBody>
          <a:bodyPr/>
          <a:lstStyle>
            <a:lvl1pPr>
              <a:defRPr/>
            </a:lvl1pPr>
          </a:lstStyle>
          <a:p>
            <a:fld id="{059A5FFA-188D-4748-A091-11F02B45B1E4}" type="slidenum">
              <a:rPr lang="it-IT" altLang="it-IT"/>
              <a:pPr/>
              <a:t>‹N›</a:t>
            </a:fld>
            <a:endParaRPr lang="it-IT" altLang="it-IT"/>
          </a:p>
        </p:txBody>
      </p:sp>
      <p:sp>
        <p:nvSpPr>
          <p:cNvPr id="6" name="Segnaposto piè di pagina 5">
            <a:extLst>
              <a:ext uri="{FF2B5EF4-FFF2-40B4-BE49-F238E27FC236}">
                <a16:creationId xmlns:a16="http://schemas.microsoft.com/office/drawing/2014/main" id="{7E573D13-8D4A-4D0D-8938-2FAA7C15C62E}"/>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37958090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64B8050-2168-4DA8-BFB2-EAAD0F9357CC}"/>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6" name="Segnaposto numero diapositiva 5">
            <a:extLst>
              <a:ext uri="{FF2B5EF4-FFF2-40B4-BE49-F238E27FC236}">
                <a16:creationId xmlns:a16="http://schemas.microsoft.com/office/drawing/2014/main" id="{29DAE424-8598-4486-B3FD-39C09B7D0E3B}"/>
              </a:ext>
            </a:extLst>
          </p:cNvPr>
          <p:cNvSpPr>
            <a:spLocks noGrp="1"/>
          </p:cNvSpPr>
          <p:nvPr>
            <p:ph type="sldNum" sz="quarter" idx="11"/>
          </p:nvPr>
        </p:nvSpPr>
        <p:spPr/>
        <p:txBody>
          <a:bodyPr/>
          <a:lstStyle>
            <a:lvl1pPr>
              <a:defRPr/>
            </a:lvl1pPr>
          </a:lstStyle>
          <a:p>
            <a:fld id="{FF88814F-8866-4280-BE25-E889A0AC1F6D}" type="slidenum">
              <a:rPr lang="it-IT" altLang="it-IT"/>
              <a:pPr/>
              <a:t>‹N›</a:t>
            </a:fld>
            <a:endParaRPr lang="it-IT" altLang="it-IT"/>
          </a:p>
        </p:txBody>
      </p:sp>
      <p:sp>
        <p:nvSpPr>
          <p:cNvPr id="7" name="Segnaposto piè di pagina 6">
            <a:extLst>
              <a:ext uri="{FF2B5EF4-FFF2-40B4-BE49-F238E27FC236}">
                <a16:creationId xmlns:a16="http://schemas.microsoft.com/office/drawing/2014/main" id="{DEAE5B35-9986-4F6A-BE03-DC3145B2226E}"/>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5647891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34E6BCD-93B6-4722-8CBD-52473BD657E4}"/>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8" name="Segnaposto numero diapositiva 7">
            <a:extLst>
              <a:ext uri="{FF2B5EF4-FFF2-40B4-BE49-F238E27FC236}">
                <a16:creationId xmlns:a16="http://schemas.microsoft.com/office/drawing/2014/main" id="{47AFC07F-2750-4568-B462-F6A9DFA98631}"/>
              </a:ext>
            </a:extLst>
          </p:cNvPr>
          <p:cNvSpPr>
            <a:spLocks noGrp="1"/>
          </p:cNvSpPr>
          <p:nvPr>
            <p:ph type="sldNum" sz="quarter" idx="11"/>
          </p:nvPr>
        </p:nvSpPr>
        <p:spPr/>
        <p:txBody>
          <a:bodyPr/>
          <a:lstStyle>
            <a:lvl1pPr>
              <a:defRPr/>
            </a:lvl1pPr>
          </a:lstStyle>
          <a:p>
            <a:fld id="{FEB99A90-F53D-4A00-ACE9-71F8AAE293F8}" type="slidenum">
              <a:rPr lang="it-IT" altLang="it-IT"/>
              <a:pPr/>
              <a:t>‹N›</a:t>
            </a:fld>
            <a:endParaRPr lang="it-IT" altLang="it-IT"/>
          </a:p>
        </p:txBody>
      </p:sp>
      <p:sp>
        <p:nvSpPr>
          <p:cNvPr id="9" name="Segnaposto piè di pagina 8">
            <a:extLst>
              <a:ext uri="{FF2B5EF4-FFF2-40B4-BE49-F238E27FC236}">
                <a16:creationId xmlns:a16="http://schemas.microsoft.com/office/drawing/2014/main" id="{ABD9045F-FBB2-4EF0-B2D9-0FE8944FAEAB}"/>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0694295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E24CC895-E97D-498A-AB0B-98EC9E19363D}"/>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4" name="Segnaposto numero diapositiva 3">
            <a:extLst>
              <a:ext uri="{FF2B5EF4-FFF2-40B4-BE49-F238E27FC236}">
                <a16:creationId xmlns:a16="http://schemas.microsoft.com/office/drawing/2014/main" id="{914DE45B-230C-444B-8515-4EEDC196F5FA}"/>
              </a:ext>
            </a:extLst>
          </p:cNvPr>
          <p:cNvSpPr>
            <a:spLocks noGrp="1"/>
          </p:cNvSpPr>
          <p:nvPr>
            <p:ph type="sldNum" sz="quarter" idx="11"/>
          </p:nvPr>
        </p:nvSpPr>
        <p:spPr/>
        <p:txBody>
          <a:bodyPr/>
          <a:lstStyle>
            <a:lvl1pPr>
              <a:defRPr/>
            </a:lvl1pPr>
          </a:lstStyle>
          <a:p>
            <a:fld id="{C16CD1F9-1E41-42D6-A18D-89EDBFC031FA}" type="slidenum">
              <a:rPr lang="it-IT" altLang="it-IT"/>
              <a:pPr/>
              <a:t>‹N›</a:t>
            </a:fld>
            <a:endParaRPr lang="it-IT" altLang="it-IT"/>
          </a:p>
        </p:txBody>
      </p:sp>
      <p:sp>
        <p:nvSpPr>
          <p:cNvPr id="5" name="Segnaposto piè di pagina 4">
            <a:extLst>
              <a:ext uri="{FF2B5EF4-FFF2-40B4-BE49-F238E27FC236}">
                <a16:creationId xmlns:a16="http://schemas.microsoft.com/office/drawing/2014/main" id="{A4D22793-4AB3-4E2D-A04A-09B24AFB54FE}"/>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418232613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5EDBCC6-5D33-425D-BDAC-AA0AD381974D}"/>
              </a:ext>
            </a:extLst>
          </p:cNvPr>
          <p:cNvSpPr>
            <a:spLocks noGrp="1"/>
          </p:cNvSpPr>
          <p:nvPr>
            <p:ph type="dt" sz="half" idx="10"/>
          </p:nvPr>
        </p:nvSpPr>
        <p:spPr/>
        <p:txBody>
          <a:bodyPr/>
          <a:lstStyle>
            <a:lvl1pPr algn="ctr">
              <a:defRPr>
                <a:cs typeface="+mn-cs"/>
              </a:defRPr>
            </a:lvl1pPr>
          </a:lstStyle>
          <a:p>
            <a:pPr>
              <a:defRPr/>
            </a:pPr>
            <a:endParaRPr lang="it-IT" altLang="it-IT"/>
          </a:p>
        </p:txBody>
      </p:sp>
      <p:sp>
        <p:nvSpPr>
          <p:cNvPr id="3" name="Segnaposto numero diapositiva 2">
            <a:extLst>
              <a:ext uri="{FF2B5EF4-FFF2-40B4-BE49-F238E27FC236}">
                <a16:creationId xmlns:a16="http://schemas.microsoft.com/office/drawing/2014/main" id="{93461024-DC31-4826-BE85-760C7FD7F993}"/>
              </a:ext>
            </a:extLst>
          </p:cNvPr>
          <p:cNvSpPr>
            <a:spLocks noGrp="1"/>
          </p:cNvSpPr>
          <p:nvPr>
            <p:ph type="sldNum" sz="quarter" idx="11"/>
          </p:nvPr>
        </p:nvSpPr>
        <p:spPr/>
        <p:txBody>
          <a:bodyPr/>
          <a:lstStyle>
            <a:lvl1pPr>
              <a:defRPr/>
            </a:lvl1pPr>
          </a:lstStyle>
          <a:p>
            <a:fld id="{19CEFF38-71A5-4DF0-B22D-FD1247533580}" type="slidenum">
              <a:rPr lang="it-IT" altLang="it-IT"/>
              <a:pPr/>
              <a:t>‹N›</a:t>
            </a:fld>
            <a:endParaRPr lang="it-IT" altLang="it-IT"/>
          </a:p>
        </p:txBody>
      </p:sp>
      <p:sp>
        <p:nvSpPr>
          <p:cNvPr id="4" name="Segnaposto piè di pagina 3">
            <a:extLst>
              <a:ext uri="{FF2B5EF4-FFF2-40B4-BE49-F238E27FC236}">
                <a16:creationId xmlns:a16="http://schemas.microsoft.com/office/drawing/2014/main" id="{58810AE6-2128-4CB1-B53A-0EC298E3C803}"/>
              </a:ext>
            </a:extLst>
          </p:cNvPr>
          <p:cNvSpPr>
            <a:spLocks noGrp="1"/>
          </p:cNvSpPr>
          <p:nvPr>
            <p:ph type="ftr" sz="quarter" idx="12"/>
          </p:nvPr>
        </p:nvSpPr>
        <p:spPr/>
        <p:txBody>
          <a:bodyPr/>
          <a:lstStyle>
            <a:lvl1pPr>
              <a:defRPr>
                <a:cs typeface="+mn-cs"/>
              </a:defRPr>
            </a:lvl1pPr>
          </a:lstStyle>
          <a:p>
            <a:pPr>
              <a:defRPr/>
            </a:pPr>
            <a:r>
              <a:rPr lang="it-IT" altLang="it-IT"/>
              <a:t>Prof.Cons.Giuseppe Croce</a:t>
            </a:r>
          </a:p>
        </p:txBody>
      </p:sp>
    </p:spTree>
    <p:extLst>
      <p:ext uri="{BB962C8B-B14F-4D97-AF65-F5344CB8AC3E}">
        <p14:creationId xmlns:p14="http://schemas.microsoft.com/office/powerpoint/2010/main" val="202539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13.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5.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14.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2" Type="http://schemas.openxmlformats.org/officeDocument/2006/relationships/slideLayout" Target="../slideLayouts/slideLayout173.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5" Type="http://schemas.openxmlformats.org/officeDocument/2006/relationships/slideLayout" Target="../slideLayouts/slideLayout176.xml"/><Relationship Id="rId4" Type="http://schemas.openxmlformats.org/officeDocument/2006/relationships/slideLayout" Target="../slideLayouts/slideLayout175.xml"/><Relationship Id="rId9" Type="http://schemas.openxmlformats.org/officeDocument/2006/relationships/image" Target="../media/image6.jpeg"/></Relationships>
</file>

<file path=ppt/slideMasters/_rels/slideMaster17.xml.rels><?xml version="1.0" encoding="UTF-8" standalone="yes"?>
<Relationships xmlns="http://schemas.openxmlformats.org/package/2006/relationships"><Relationship Id="rId8" Type="http://schemas.openxmlformats.org/officeDocument/2006/relationships/theme" Target="../theme/theme17.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5" Type="http://schemas.openxmlformats.org/officeDocument/2006/relationships/slideLayout" Target="../slideLayouts/slideLayout183.xml"/><Relationship Id="rId4" Type="http://schemas.openxmlformats.org/officeDocument/2006/relationships/slideLayout" Target="../slideLayouts/slideLayout182.xml"/><Relationship Id="rId9" Type="http://schemas.openxmlformats.org/officeDocument/2006/relationships/image" Target="../media/image6.jpeg"/></Relationships>
</file>

<file path=ppt/slideMasters/_rels/slideMaster18.xml.rels><?xml version="1.0" encoding="UTF-8" standalone="yes"?>
<Relationships xmlns="http://schemas.openxmlformats.org/package/2006/relationships"><Relationship Id="rId8" Type="http://schemas.openxmlformats.org/officeDocument/2006/relationships/theme" Target="../theme/theme18.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5" Type="http://schemas.openxmlformats.org/officeDocument/2006/relationships/slideLayout" Target="../slideLayouts/slideLayout190.xml"/><Relationship Id="rId4" Type="http://schemas.openxmlformats.org/officeDocument/2006/relationships/slideLayout" Target="../slideLayouts/slideLayout189.xml"/><Relationship Id="rId9" Type="http://schemas.openxmlformats.org/officeDocument/2006/relationships/image" Target="../media/image6.jpeg"/></Relationships>
</file>

<file path=ppt/slideMasters/_rels/slideMaster19.xml.rels><?xml version="1.0" encoding="UTF-8" standalone="yes"?>
<Relationships xmlns="http://schemas.openxmlformats.org/package/2006/relationships"><Relationship Id="rId8" Type="http://schemas.openxmlformats.org/officeDocument/2006/relationships/theme" Target="../theme/theme19.xml"/><Relationship Id="rId3" Type="http://schemas.openxmlformats.org/officeDocument/2006/relationships/slideLayout" Target="../slideLayouts/slideLayout195.xml"/><Relationship Id="rId7" Type="http://schemas.openxmlformats.org/officeDocument/2006/relationships/slideLayout" Target="../slideLayouts/slideLayout199.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5" Type="http://schemas.openxmlformats.org/officeDocument/2006/relationships/slideLayout" Target="../slideLayouts/slideLayout197.xml"/><Relationship Id="rId4" Type="http://schemas.openxmlformats.org/officeDocument/2006/relationships/slideLayout" Target="../slideLayouts/slideLayout196.xml"/><Relationship Id="rId9" Type="http://schemas.openxmlformats.org/officeDocument/2006/relationships/image" Target="../media/image6.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20.xml.rels><?xml version="1.0" encoding="UTF-8" standalone="yes"?>
<Relationships xmlns="http://schemas.openxmlformats.org/package/2006/relationships"><Relationship Id="rId8" Type="http://schemas.openxmlformats.org/officeDocument/2006/relationships/theme" Target="../theme/theme20.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5" Type="http://schemas.openxmlformats.org/officeDocument/2006/relationships/slideLayout" Target="../slideLayouts/slideLayout204.xml"/><Relationship Id="rId4" Type="http://schemas.openxmlformats.org/officeDocument/2006/relationships/slideLayout" Target="../slideLayouts/slideLayout203.xml"/><Relationship Id="rId9" Type="http://schemas.openxmlformats.org/officeDocument/2006/relationships/image" Target="../media/image6.jpeg"/></Relationships>
</file>

<file path=ppt/slideMasters/_rels/slideMaster21.xml.rels><?xml version="1.0" encoding="UTF-8" standalone="yes"?>
<Relationships xmlns="http://schemas.openxmlformats.org/package/2006/relationships"><Relationship Id="rId8" Type="http://schemas.openxmlformats.org/officeDocument/2006/relationships/theme" Target="../theme/theme21.xml"/><Relationship Id="rId3" Type="http://schemas.openxmlformats.org/officeDocument/2006/relationships/slideLayout" Target="../slideLayouts/slideLayout209.xml"/><Relationship Id="rId7" Type="http://schemas.openxmlformats.org/officeDocument/2006/relationships/slideLayout" Target="../slideLayouts/slideLayout213.xml"/><Relationship Id="rId2" Type="http://schemas.openxmlformats.org/officeDocument/2006/relationships/slideLayout" Target="../slideLayouts/slideLayout208.xml"/><Relationship Id="rId1" Type="http://schemas.openxmlformats.org/officeDocument/2006/relationships/slideLayout" Target="../slideLayouts/slideLayout207.xml"/><Relationship Id="rId6" Type="http://schemas.openxmlformats.org/officeDocument/2006/relationships/slideLayout" Target="../slideLayouts/slideLayout212.xml"/><Relationship Id="rId5" Type="http://schemas.openxmlformats.org/officeDocument/2006/relationships/slideLayout" Target="../slideLayouts/slideLayout211.xml"/><Relationship Id="rId4" Type="http://schemas.openxmlformats.org/officeDocument/2006/relationships/slideLayout" Target="../slideLayouts/slideLayout210.xml"/><Relationship Id="rId9" Type="http://schemas.openxmlformats.org/officeDocument/2006/relationships/image" Target="../media/image6.jpeg"/></Relationships>
</file>

<file path=ppt/slideMasters/_rels/slideMaster22.xml.rels><?xml version="1.0" encoding="UTF-8" standalone="yes"?>
<Relationships xmlns="http://schemas.openxmlformats.org/package/2006/relationships"><Relationship Id="rId8" Type="http://schemas.openxmlformats.org/officeDocument/2006/relationships/theme" Target="../theme/theme22.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5" Type="http://schemas.openxmlformats.org/officeDocument/2006/relationships/slideLayout" Target="../slideLayouts/slideLayout218.xml"/><Relationship Id="rId4" Type="http://schemas.openxmlformats.org/officeDocument/2006/relationships/slideLayout" Target="../slideLayouts/slideLayout217.xml"/><Relationship Id="rId9" Type="http://schemas.openxmlformats.org/officeDocument/2006/relationships/image" Target="../media/image6.jpeg"/></Relationships>
</file>

<file path=ppt/slideMasters/_rels/slideMaster23.xml.rels><?xml version="1.0" encoding="UTF-8" standalone="yes"?>
<Relationships xmlns="http://schemas.openxmlformats.org/package/2006/relationships"><Relationship Id="rId8" Type="http://schemas.openxmlformats.org/officeDocument/2006/relationships/theme" Target="../theme/theme23.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5" Type="http://schemas.openxmlformats.org/officeDocument/2006/relationships/slideLayout" Target="../slideLayouts/slideLayout225.xml"/><Relationship Id="rId4" Type="http://schemas.openxmlformats.org/officeDocument/2006/relationships/slideLayout" Target="../slideLayouts/slideLayout224.xml"/><Relationship Id="rId9" Type="http://schemas.openxmlformats.org/officeDocument/2006/relationships/image" Target="../media/image6.jpeg"/></Relationships>
</file>

<file path=ppt/slideMasters/_rels/slideMaster24.xml.rels><?xml version="1.0" encoding="UTF-8" standalone="yes"?>
<Relationships xmlns="http://schemas.openxmlformats.org/package/2006/relationships"><Relationship Id="rId8" Type="http://schemas.openxmlformats.org/officeDocument/2006/relationships/theme" Target="../theme/theme24.xml"/><Relationship Id="rId3" Type="http://schemas.openxmlformats.org/officeDocument/2006/relationships/slideLayout" Target="../slideLayouts/slideLayout230.xml"/><Relationship Id="rId7" Type="http://schemas.openxmlformats.org/officeDocument/2006/relationships/slideLayout" Target="../slideLayouts/slideLayout234.xml"/><Relationship Id="rId2" Type="http://schemas.openxmlformats.org/officeDocument/2006/relationships/slideLayout" Target="../slideLayouts/slideLayout229.xml"/><Relationship Id="rId1" Type="http://schemas.openxmlformats.org/officeDocument/2006/relationships/slideLayout" Target="../slideLayouts/slideLayout228.xml"/><Relationship Id="rId6" Type="http://schemas.openxmlformats.org/officeDocument/2006/relationships/slideLayout" Target="../slideLayouts/slideLayout233.xml"/><Relationship Id="rId5" Type="http://schemas.openxmlformats.org/officeDocument/2006/relationships/slideLayout" Target="../slideLayouts/slideLayout232.xml"/><Relationship Id="rId4" Type="http://schemas.openxmlformats.org/officeDocument/2006/relationships/slideLayout" Target="../slideLayouts/slideLayout231.xml"/><Relationship Id="rId9" Type="http://schemas.openxmlformats.org/officeDocument/2006/relationships/image" Target="../media/image6.jpeg"/></Relationships>
</file>

<file path=ppt/slideMasters/_rels/slideMaster25.xml.rels><?xml version="1.0" encoding="UTF-8" standalone="yes"?>
<Relationships xmlns="http://schemas.openxmlformats.org/package/2006/relationships"><Relationship Id="rId8" Type="http://schemas.openxmlformats.org/officeDocument/2006/relationships/theme" Target="../theme/theme25.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5" Type="http://schemas.openxmlformats.org/officeDocument/2006/relationships/slideLayout" Target="../slideLayouts/slideLayout239.xml"/><Relationship Id="rId4" Type="http://schemas.openxmlformats.org/officeDocument/2006/relationships/slideLayout" Target="../slideLayouts/slideLayout238.xml"/><Relationship Id="rId9" Type="http://schemas.openxmlformats.org/officeDocument/2006/relationships/image" Target="../media/image6.jpe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44.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5" Type="http://schemas.openxmlformats.org/officeDocument/2006/relationships/slideLayout" Target="../slideLayouts/slideLayout246.xml"/><Relationship Id="rId4" Type="http://schemas.openxmlformats.org/officeDocument/2006/relationships/slideLayout" Target="../slideLayouts/slideLayout245.xml"/><Relationship Id="rId9" Type="http://schemas.openxmlformats.org/officeDocument/2006/relationships/image" Target="../media/image6.jpeg"/></Relationships>
</file>

<file path=ppt/slideMasters/_rels/slideMaster27.xml.rels><?xml version="1.0" encoding="UTF-8" standalone="yes"?>
<Relationships xmlns="http://schemas.openxmlformats.org/package/2006/relationships"><Relationship Id="rId8" Type="http://schemas.openxmlformats.org/officeDocument/2006/relationships/theme" Target="../theme/theme27.xml"/><Relationship Id="rId3" Type="http://schemas.openxmlformats.org/officeDocument/2006/relationships/slideLayout" Target="../slideLayouts/slideLayout251.xml"/><Relationship Id="rId7" Type="http://schemas.openxmlformats.org/officeDocument/2006/relationships/slideLayout" Target="../slideLayouts/slideLayout255.xml"/><Relationship Id="rId2" Type="http://schemas.openxmlformats.org/officeDocument/2006/relationships/slideLayout" Target="../slideLayouts/slideLayout250.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5" Type="http://schemas.openxmlformats.org/officeDocument/2006/relationships/slideLayout" Target="../slideLayouts/slideLayout253.xml"/><Relationship Id="rId4" Type="http://schemas.openxmlformats.org/officeDocument/2006/relationships/slideLayout" Target="../slideLayouts/slideLayout252.xml"/><Relationship Id="rId9" Type="http://schemas.openxmlformats.org/officeDocument/2006/relationships/image" Target="../media/image6.jpeg"/></Relationships>
</file>

<file path=ppt/slideMasters/_rels/slideMaster28.xml.rels><?xml version="1.0" encoding="UTF-8" standalone="yes"?>
<Relationships xmlns="http://schemas.openxmlformats.org/package/2006/relationships"><Relationship Id="rId8" Type="http://schemas.openxmlformats.org/officeDocument/2006/relationships/theme" Target="../theme/theme28.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5" Type="http://schemas.openxmlformats.org/officeDocument/2006/relationships/slideLayout" Target="../slideLayouts/slideLayout260.xml"/><Relationship Id="rId4" Type="http://schemas.openxmlformats.org/officeDocument/2006/relationships/slideLayout" Target="../slideLayouts/slideLayout259.xml"/><Relationship Id="rId9" Type="http://schemas.openxmlformats.org/officeDocument/2006/relationships/image" Target="../media/image6.jpeg"/></Relationships>
</file>

<file path=ppt/slideMasters/_rels/slideMaster29.xml.rels><?xml version="1.0" encoding="UTF-8" standalone="yes"?>
<Relationships xmlns="http://schemas.openxmlformats.org/package/2006/relationships"><Relationship Id="rId8" Type="http://schemas.openxmlformats.org/officeDocument/2006/relationships/theme" Target="../theme/theme29.xml"/><Relationship Id="rId3" Type="http://schemas.openxmlformats.org/officeDocument/2006/relationships/slideLayout" Target="../slideLayouts/slideLayout265.xml"/><Relationship Id="rId7" Type="http://schemas.openxmlformats.org/officeDocument/2006/relationships/slideLayout" Target="../slideLayouts/slideLayout269.xml"/><Relationship Id="rId2" Type="http://schemas.openxmlformats.org/officeDocument/2006/relationships/slideLayout" Target="../slideLayouts/slideLayout264.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5" Type="http://schemas.openxmlformats.org/officeDocument/2006/relationships/slideLayout" Target="../slideLayouts/slideLayout267.xml"/><Relationship Id="rId4" Type="http://schemas.openxmlformats.org/officeDocument/2006/relationships/slideLayout" Target="../slideLayouts/slideLayout266.xml"/><Relationship Id="rId9"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audio" Target="../media/audio1.wav"/><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0.xml.rels><?xml version="1.0" encoding="UTF-8" standalone="yes"?>
<Relationships xmlns="http://schemas.openxmlformats.org/package/2006/relationships"><Relationship Id="rId8" Type="http://schemas.openxmlformats.org/officeDocument/2006/relationships/theme" Target="../theme/theme30.xml"/><Relationship Id="rId3" Type="http://schemas.openxmlformats.org/officeDocument/2006/relationships/slideLayout" Target="../slideLayouts/slideLayout272.xml"/><Relationship Id="rId7" Type="http://schemas.openxmlformats.org/officeDocument/2006/relationships/slideLayout" Target="../slideLayouts/slideLayout276.xml"/><Relationship Id="rId2" Type="http://schemas.openxmlformats.org/officeDocument/2006/relationships/slideLayout" Target="../slideLayouts/slideLayout271.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5" Type="http://schemas.openxmlformats.org/officeDocument/2006/relationships/slideLayout" Target="../slideLayouts/slideLayout274.xml"/><Relationship Id="rId4" Type="http://schemas.openxmlformats.org/officeDocument/2006/relationships/slideLayout" Target="../slideLayouts/slideLayout273.xml"/><Relationship Id="rId9" Type="http://schemas.openxmlformats.org/officeDocument/2006/relationships/image" Target="../media/image6.jpeg"/></Relationships>
</file>

<file path=ppt/slideMasters/_rels/slideMaster31.xml.rels><?xml version="1.0" encoding="UTF-8" standalone="yes"?>
<Relationships xmlns="http://schemas.openxmlformats.org/package/2006/relationships"><Relationship Id="rId8" Type="http://schemas.openxmlformats.org/officeDocument/2006/relationships/theme" Target="../theme/theme31.xml"/><Relationship Id="rId3" Type="http://schemas.openxmlformats.org/officeDocument/2006/relationships/slideLayout" Target="../slideLayouts/slideLayout279.xml"/><Relationship Id="rId7" Type="http://schemas.openxmlformats.org/officeDocument/2006/relationships/slideLayout" Target="../slideLayouts/slideLayout283.xml"/><Relationship Id="rId2" Type="http://schemas.openxmlformats.org/officeDocument/2006/relationships/slideLayout" Target="../slideLayouts/slideLayout278.xml"/><Relationship Id="rId1" Type="http://schemas.openxmlformats.org/officeDocument/2006/relationships/slideLayout" Target="../slideLayouts/slideLayout277.xml"/><Relationship Id="rId6" Type="http://schemas.openxmlformats.org/officeDocument/2006/relationships/slideLayout" Target="../slideLayouts/slideLayout282.xml"/><Relationship Id="rId5" Type="http://schemas.openxmlformats.org/officeDocument/2006/relationships/slideLayout" Target="../slideLayouts/slideLayout281.xml"/><Relationship Id="rId4" Type="http://schemas.openxmlformats.org/officeDocument/2006/relationships/slideLayout" Target="../slideLayouts/slideLayout280.xml"/><Relationship Id="rId9" Type="http://schemas.openxmlformats.org/officeDocument/2006/relationships/image" Target="../media/image6.jpeg"/></Relationships>
</file>

<file path=ppt/slideMasters/_rels/slideMaster32.xml.rels><?xml version="1.0" encoding="UTF-8" standalone="yes"?>
<Relationships xmlns="http://schemas.openxmlformats.org/package/2006/relationships"><Relationship Id="rId8" Type="http://schemas.openxmlformats.org/officeDocument/2006/relationships/theme" Target="../theme/theme32.xml"/><Relationship Id="rId3" Type="http://schemas.openxmlformats.org/officeDocument/2006/relationships/slideLayout" Target="../slideLayouts/slideLayout286.xml"/><Relationship Id="rId7" Type="http://schemas.openxmlformats.org/officeDocument/2006/relationships/slideLayout" Target="../slideLayouts/slideLayout290.xml"/><Relationship Id="rId2" Type="http://schemas.openxmlformats.org/officeDocument/2006/relationships/slideLayout" Target="../slideLayouts/slideLayout285.xml"/><Relationship Id="rId1" Type="http://schemas.openxmlformats.org/officeDocument/2006/relationships/slideLayout" Target="../slideLayouts/slideLayout284.xml"/><Relationship Id="rId6" Type="http://schemas.openxmlformats.org/officeDocument/2006/relationships/slideLayout" Target="../slideLayouts/slideLayout289.xml"/><Relationship Id="rId5" Type="http://schemas.openxmlformats.org/officeDocument/2006/relationships/slideLayout" Target="../slideLayouts/slideLayout288.xml"/><Relationship Id="rId4" Type="http://schemas.openxmlformats.org/officeDocument/2006/relationships/slideLayout" Target="../slideLayouts/slideLayout287.xml"/><Relationship Id="rId9" Type="http://schemas.openxmlformats.org/officeDocument/2006/relationships/image" Target="../media/image6.jpeg"/></Relationships>
</file>

<file path=ppt/slideMasters/_rels/slideMaster33.xml.rels><?xml version="1.0" encoding="UTF-8" standalone="yes"?>
<Relationships xmlns="http://schemas.openxmlformats.org/package/2006/relationships"><Relationship Id="rId8" Type="http://schemas.openxmlformats.org/officeDocument/2006/relationships/theme" Target="../theme/theme33.xml"/><Relationship Id="rId3" Type="http://schemas.openxmlformats.org/officeDocument/2006/relationships/slideLayout" Target="../slideLayouts/slideLayout293.xml"/><Relationship Id="rId7" Type="http://schemas.openxmlformats.org/officeDocument/2006/relationships/slideLayout" Target="../slideLayouts/slideLayout297.xml"/><Relationship Id="rId2" Type="http://schemas.openxmlformats.org/officeDocument/2006/relationships/slideLayout" Target="../slideLayouts/slideLayout292.xml"/><Relationship Id="rId1" Type="http://schemas.openxmlformats.org/officeDocument/2006/relationships/slideLayout" Target="../slideLayouts/slideLayout291.xml"/><Relationship Id="rId6" Type="http://schemas.openxmlformats.org/officeDocument/2006/relationships/slideLayout" Target="../slideLayouts/slideLayout296.xml"/><Relationship Id="rId5" Type="http://schemas.openxmlformats.org/officeDocument/2006/relationships/slideLayout" Target="../slideLayouts/slideLayout295.xml"/><Relationship Id="rId4" Type="http://schemas.openxmlformats.org/officeDocument/2006/relationships/slideLayout" Target="../slideLayouts/slideLayout294.xml"/><Relationship Id="rId9" Type="http://schemas.openxmlformats.org/officeDocument/2006/relationships/image" Target="../media/image6.jpeg"/></Relationships>
</file>

<file path=ppt/slideMasters/_rels/slideMaster34.xml.rels><?xml version="1.0" encoding="UTF-8" standalone="yes"?>
<Relationships xmlns="http://schemas.openxmlformats.org/package/2006/relationships"><Relationship Id="rId8" Type="http://schemas.openxmlformats.org/officeDocument/2006/relationships/theme" Target="../theme/theme34.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5" Type="http://schemas.openxmlformats.org/officeDocument/2006/relationships/slideLayout" Target="../slideLayouts/slideLayout302.xml"/><Relationship Id="rId4" Type="http://schemas.openxmlformats.org/officeDocument/2006/relationships/slideLayout" Target="../slideLayouts/slideLayout301.xml"/><Relationship Id="rId9" Type="http://schemas.openxmlformats.org/officeDocument/2006/relationships/image" Target="../media/image6.jpeg"/></Relationships>
</file>

<file path=ppt/slideMasters/_rels/slideMaster35.xml.rels><?xml version="1.0" encoding="UTF-8" standalone="yes"?>
<Relationships xmlns="http://schemas.openxmlformats.org/package/2006/relationships"><Relationship Id="rId8" Type="http://schemas.openxmlformats.org/officeDocument/2006/relationships/theme" Target="../theme/theme35.xml"/><Relationship Id="rId3" Type="http://schemas.openxmlformats.org/officeDocument/2006/relationships/slideLayout" Target="../slideLayouts/slideLayout307.xml"/><Relationship Id="rId7" Type="http://schemas.openxmlformats.org/officeDocument/2006/relationships/slideLayout" Target="../slideLayouts/slideLayout311.xml"/><Relationship Id="rId2" Type="http://schemas.openxmlformats.org/officeDocument/2006/relationships/slideLayout" Target="../slideLayouts/slideLayout306.xml"/><Relationship Id="rId1" Type="http://schemas.openxmlformats.org/officeDocument/2006/relationships/slideLayout" Target="../slideLayouts/slideLayout305.xml"/><Relationship Id="rId6" Type="http://schemas.openxmlformats.org/officeDocument/2006/relationships/slideLayout" Target="../slideLayouts/slideLayout310.xml"/><Relationship Id="rId5" Type="http://schemas.openxmlformats.org/officeDocument/2006/relationships/slideLayout" Target="../slideLayouts/slideLayout309.xml"/><Relationship Id="rId4" Type="http://schemas.openxmlformats.org/officeDocument/2006/relationships/slideLayout" Target="../slideLayouts/slideLayout308.xml"/><Relationship Id="rId9" Type="http://schemas.openxmlformats.org/officeDocument/2006/relationships/image" Target="../media/image6.jpeg"/></Relationships>
</file>

<file path=ppt/slideMasters/_rels/slideMaster36.xml.rels><?xml version="1.0" encoding="UTF-8" standalone="yes"?>
<Relationships xmlns="http://schemas.openxmlformats.org/package/2006/relationships"><Relationship Id="rId8" Type="http://schemas.openxmlformats.org/officeDocument/2006/relationships/theme" Target="../theme/theme36.xml"/><Relationship Id="rId3" Type="http://schemas.openxmlformats.org/officeDocument/2006/relationships/slideLayout" Target="../slideLayouts/slideLayout314.xml"/><Relationship Id="rId7" Type="http://schemas.openxmlformats.org/officeDocument/2006/relationships/slideLayout" Target="../slideLayouts/slideLayout318.xml"/><Relationship Id="rId2" Type="http://schemas.openxmlformats.org/officeDocument/2006/relationships/slideLayout" Target="../slideLayouts/slideLayout313.xml"/><Relationship Id="rId1" Type="http://schemas.openxmlformats.org/officeDocument/2006/relationships/slideLayout" Target="../slideLayouts/slideLayout312.xml"/><Relationship Id="rId6" Type="http://schemas.openxmlformats.org/officeDocument/2006/relationships/slideLayout" Target="../slideLayouts/slideLayout317.xml"/><Relationship Id="rId5" Type="http://schemas.openxmlformats.org/officeDocument/2006/relationships/slideLayout" Target="../slideLayouts/slideLayout316.xml"/><Relationship Id="rId4" Type="http://schemas.openxmlformats.org/officeDocument/2006/relationships/slideLayout" Target="../slideLayouts/slideLayout315.xml"/><Relationship Id="rId9" Type="http://schemas.openxmlformats.org/officeDocument/2006/relationships/image" Target="../media/image6.jpeg"/></Relationships>
</file>

<file path=ppt/slideMasters/_rels/slideMaster37.xml.rels><?xml version="1.0" encoding="UTF-8" standalone="yes"?>
<Relationships xmlns="http://schemas.openxmlformats.org/package/2006/relationships"><Relationship Id="rId8" Type="http://schemas.openxmlformats.org/officeDocument/2006/relationships/theme" Target="../theme/theme37.xml"/><Relationship Id="rId3" Type="http://schemas.openxmlformats.org/officeDocument/2006/relationships/slideLayout" Target="../slideLayouts/slideLayout321.xml"/><Relationship Id="rId7" Type="http://schemas.openxmlformats.org/officeDocument/2006/relationships/slideLayout" Target="../slideLayouts/slideLayout325.xml"/><Relationship Id="rId2" Type="http://schemas.openxmlformats.org/officeDocument/2006/relationships/slideLayout" Target="../slideLayouts/slideLayout320.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5" Type="http://schemas.openxmlformats.org/officeDocument/2006/relationships/slideLayout" Target="../slideLayouts/slideLayout323.xml"/><Relationship Id="rId4" Type="http://schemas.openxmlformats.org/officeDocument/2006/relationships/slideLayout" Target="../slideLayouts/slideLayout322.xml"/><Relationship Id="rId9" Type="http://schemas.openxmlformats.org/officeDocument/2006/relationships/image" Target="../media/image6.jpeg"/></Relationships>
</file>

<file path=ppt/slideMasters/_rels/slideMaster38.xml.rels><?xml version="1.0" encoding="UTF-8" standalone="yes"?>
<Relationships xmlns="http://schemas.openxmlformats.org/package/2006/relationships"><Relationship Id="rId8" Type="http://schemas.openxmlformats.org/officeDocument/2006/relationships/theme" Target="../theme/theme38.xml"/><Relationship Id="rId3" Type="http://schemas.openxmlformats.org/officeDocument/2006/relationships/slideLayout" Target="../slideLayouts/slideLayout328.xml"/><Relationship Id="rId7" Type="http://schemas.openxmlformats.org/officeDocument/2006/relationships/slideLayout" Target="../slideLayouts/slideLayout332.xml"/><Relationship Id="rId2" Type="http://schemas.openxmlformats.org/officeDocument/2006/relationships/slideLayout" Target="../slideLayouts/slideLayout327.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5" Type="http://schemas.openxmlformats.org/officeDocument/2006/relationships/slideLayout" Target="../slideLayouts/slideLayout330.xml"/><Relationship Id="rId4" Type="http://schemas.openxmlformats.org/officeDocument/2006/relationships/slideLayout" Target="../slideLayouts/slideLayout329.xml"/><Relationship Id="rId9" Type="http://schemas.openxmlformats.org/officeDocument/2006/relationships/image" Target="../media/image6.jpeg"/></Relationships>
</file>

<file path=ppt/slideMasters/_rels/slideMaster39.xml.rels><?xml version="1.0" encoding="UTF-8" standalone="yes"?>
<Relationships xmlns="http://schemas.openxmlformats.org/package/2006/relationships"><Relationship Id="rId8" Type="http://schemas.openxmlformats.org/officeDocument/2006/relationships/theme" Target="../theme/theme39.xml"/><Relationship Id="rId3" Type="http://schemas.openxmlformats.org/officeDocument/2006/relationships/slideLayout" Target="../slideLayouts/slideLayout335.xml"/><Relationship Id="rId7" Type="http://schemas.openxmlformats.org/officeDocument/2006/relationships/slideLayout" Target="../slideLayouts/slideLayout339.xml"/><Relationship Id="rId2" Type="http://schemas.openxmlformats.org/officeDocument/2006/relationships/slideLayout" Target="../slideLayouts/slideLayout334.xml"/><Relationship Id="rId1" Type="http://schemas.openxmlformats.org/officeDocument/2006/relationships/slideLayout" Target="../slideLayouts/slideLayout333.xml"/><Relationship Id="rId6" Type="http://schemas.openxmlformats.org/officeDocument/2006/relationships/slideLayout" Target="../slideLayouts/slideLayout338.xml"/><Relationship Id="rId5" Type="http://schemas.openxmlformats.org/officeDocument/2006/relationships/slideLayout" Target="../slideLayouts/slideLayout337.xml"/><Relationship Id="rId4" Type="http://schemas.openxmlformats.org/officeDocument/2006/relationships/slideLayout" Target="../slideLayouts/slideLayout336.xml"/><Relationship Id="rId9" Type="http://schemas.openxmlformats.org/officeDocument/2006/relationships/image" Target="../media/image6.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40.xml.rels><?xml version="1.0" encoding="UTF-8" standalone="yes"?>
<Relationships xmlns="http://schemas.openxmlformats.org/package/2006/relationships"><Relationship Id="rId8" Type="http://schemas.openxmlformats.org/officeDocument/2006/relationships/theme" Target="../theme/theme40.xml"/><Relationship Id="rId3" Type="http://schemas.openxmlformats.org/officeDocument/2006/relationships/slideLayout" Target="../slideLayouts/slideLayout342.xml"/><Relationship Id="rId7" Type="http://schemas.openxmlformats.org/officeDocument/2006/relationships/slideLayout" Target="../slideLayouts/slideLayout346.xml"/><Relationship Id="rId2" Type="http://schemas.openxmlformats.org/officeDocument/2006/relationships/slideLayout" Target="../slideLayouts/slideLayout341.xml"/><Relationship Id="rId1" Type="http://schemas.openxmlformats.org/officeDocument/2006/relationships/slideLayout" Target="../slideLayouts/slideLayout340.xml"/><Relationship Id="rId6" Type="http://schemas.openxmlformats.org/officeDocument/2006/relationships/slideLayout" Target="../slideLayouts/slideLayout345.xml"/><Relationship Id="rId5" Type="http://schemas.openxmlformats.org/officeDocument/2006/relationships/slideLayout" Target="../slideLayouts/slideLayout344.xml"/><Relationship Id="rId4" Type="http://schemas.openxmlformats.org/officeDocument/2006/relationships/slideLayout" Target="../slideLayouts/slideLayout343.xml"/><Relationship Id="rId9" Type="http://schemas.openxmlformats.org/officeDocument/2006/relationships/image" Target="../media/image6.jpeg"/></Relationships>
</file>

<file path=ppt/slideMasters/_rels/slideMaster41.xml.rels><?xml version="1.0" encoding="UTF-8" standalone="yes"?>
<Relationships xmlns="http://schemas.openxmlformats.org/package/2006/relationships"><Relationship Id="rId8" Type="http://schemas.openxmlformats.org/officeDocument/2006/relationships/theme" Target="../theme/theme41.xml"/><Relationship Id="rId3" Type="http://schemas.openxmlformats.org/officeDocument/2006/relationships/slideLayout" Target="../slideLayouts/slideLayout349.xml"/><Relationship Id="rId7" Type="http://schemas.openxmlformats.org/officeDocument/2006/relationships/slideLayout" Target="../slideLayouts/slideLayout353.xml"/><Relationship Id="rId2" Type="http://schemas.openxmlformats.org/officeDocument/2006/relationships/slideLayout" Target="../slideLayouts/slideLayout348.xml"/><Relationship Id="rId1" Type="http://schemas.openxmlformats.org/officeDocument/2006/relationships/slideLayout" Target="../slideLayouts/slideLayout347.xml"/><Relationship Id="rId6" Type="http://schemas.openxmlformats.org/officeDocument/2006/relationships/slideLayout" Target="../slideLayouts/slideLayout352.xml"/><Relationship Id="rId5" Type="http://schemas.openxmlformats.org/officeDocument/2006/relationships/slideLayout" Target="../slideLayouts/slideLayout351.xml"/><Relationship Id="rId4" Type="http://schemas.openxmlformats.org/officeDocument/2006/relationships/slideLayout" Target="../slideLayouts/slideLayout350.xml"/><Relationship Id="rId9" Type="http://schemas.openxmlformats.org/officeDocument/2006/relationships/image" Target="../media/image6.jpeg"/></Relationships>
</file>

<file path=ppt/slideMasters/_rels/slideMaster42.xml.rels><?xml version="1.0" encoding="UTF-8" standalone="yes"?>
<Relationships xmlns="http://schemas.openxmlformats.org/package/2006/relationships"><Relationship Id="rId8" Type="http://schemas.openxmlformats.org/officeDocument/2006/relationships/theme" Target="../theme/theme42.xml"/><Relationship Id="rId3" Type="http://schemas.openxmlformats.org/officeDocument/2006/relationships/slideLayout" Target="../slideLayouts/slideLayout356.xml"/><Relationship Id="rId7" Type="http://schemas.openxmlformats.org/officeDocument/2006/relationships/slideLayout" Target="../slideLayouts/slideLayout360.xml"/><Relationship Id="rId2" Type="http://schemas.openxmlformats.org/officeDocument/2006/relationships/slideLayout" Target="../slideLayouts/slideLayout355.xml"/><Relationship Id="rId1" Type="http://schemas.openxmlformats.org/officeDocument/2006/relationships/slideLayout" Target="../slideLayouts/slideLayout354.xml"/><Relationship Id="rId6" Type="http://schemas.openxmlformats.org/officeDocument/2006/relationships/slideLayout" Target="../slideLayouts/slideLayout359.xml"/><Relationship Id="rId5" Type="http://schemas.openxmlformats.org/officeDocument/2006/relationships/slideLayout" Target="../slideLayouts/slideLayout358.xml"/><Relationship Id="rId4" Type="http://schemas.openxmlformats.org/officeDocument/2006/relationships/slideLayout" Target="../slideLayouts/slideLayout357.xml"/><Relationship Id="rId9" Type="http://schemas.openxmlformats.org/officeDocument/2006/relationships/image" Target="../media/image6.jpeg"/></Relationships>
</file>

<file path=ppt/slideMasters/_rels/slideMaster43.xml.rels><?xml version="1.0" encoding="UTF-8" standalone="yes"?>
<Relationships xmlns="http://schemas.openxmlformats.org/package/2006/relationships"><Relationship Id="rId8" Type="http://schemas.openxmlformats.org/officeDocument/2006/relationships/theme" Target="../theme/theme43.xml"/><Relationship Id="rId3" Type="http://schemas.openxmlformats.org/officeDocument/2006/relationships/slideLayout" Target="../slideLayouts/slideLayout363.xml"/><Relationship Id="rId7" Type="http://schemas.openxmlformats.org/officeDocument/2006/relationships/slideLayout" Target="../slideLayouts/slideLayout367.xml"/><Relationship Id="rId2" Type="http://schemas.openxmlformats.org/officeDocument/2006/relationships/slideLayout" Target="../slideLayouts/slideLayout362.xml"/><Relationship Id="rId1" Type="http://schemas.openxmlformats.org/officeDocument/2006/relationships/slideLayout" Target="../slideLayouts/slideLayout361.xml"/><Relationship Id="rId6" Type="http://schemas.openxmlformats.org/officeDocument/2006/relationships/slideLayout" Target="../slideLayouts/slideLayout366.xml"/><Relationship Id="rId5" Type="http://schemas.openxmlformats.org/officeDocument/2006/relationships/slideLayout" Target="../slideLayouts/slideLayout365.xml"/><Relationship Id="rId4" Type="http://schemas.openxmlformats.org/officeDocument/2006/relationships/slideLayout" Target="../slideLayouts/slideLayout364.xml"/><Relationship Id="rId9" Type="http://schemas.openxmlformats.org/officeDocument/2006/relationships/image" Target="../media/image6.jpeg"/></Relationships>
</file>

<file path=ppt/slideMasters/_rels/slideMaster44.xml.rels><?xml version="1.0" encoding="UTF-8" standalone="yes"?>
<Relationships xmlns="http://schemas.openxmlformats.org/package/2006/relationships"><Relationship Id="rId8" Type="http://schemas.openxmlformats.org/officeDocument/2006/relationships/theme" Target="../theme/theme44.xml"/><Relationship Id="rId3" Type="http://schemas.openxmlformats.org/officeDocument/2006/relationships/slideLayout" Target="../slideLayouts/slideLayout370.xml"/><Relationship Id="rId7" Type="http://schemas.openxmlformats.org/officeDocument/2006/relationships/slideLayout" Target="../slideLayouts/slideLayout374.xml"/><Relationship Id="rId2" Type="http://schemas.openxmlformats.org/officeDocument/2006/relationships/slideLayout" Target="../slideLayouts/slideLayout369.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5" Type="http://schemas.openxmlformats.org/officeDocument/2006/relationships/slideLayout" Target="../slideLayouts/slideLayout372.xml"/><Relationship Id="rId4" Type="http://schemas.openxmlformats.org/officeDocument/2006/relationships/slideLayout" Target="../slideLayouts/slideLayout371.xml"/><Relationship Id="rId9" Type="http://schemas.openxmlformats.org/officeDocument/2006/relationships/image" Target="../media/image6.jpe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slideLayout" Target="../slideLayouts/slideLayout387.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slideLayout" Target="../slideLayouts/slideLayout386.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 Id="rId14" Type="http://schemas.openxmlformats.org/officeDocument/2006/relationships/theme" Target="../theme/theme45.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395.xml"/><Relationship Id="rId3" Type="http://schemas.openxmlformats.org/officeDocument/2006/relationships/slideLayout" Target="../slideLayouts/slideLayout390.xml"/><Relationship Id="rId7" Type="http://schemas.openxmlformats.org/officeDocument/2006/relationships/slideLayout" Target="../slideLayouts/slideLayout394.xml"/><Relationship Id="rId12" Type="http://schemas.openxmlformats.org/officeDocument/2006/relationships/theme" Target="../theme/theme46.xml"/><Relationship Id="rId2" Type="http://schemas.openxmlformats.org/officeDocument/2006/relationships/slideLayout" Target="../slideLayouts/slideLayout389.xml"/><Relationship Id="rId1" Type="http://schemas.openxmlformats.org/officeDocument/2006/relationships/slideLayout" Target="../slideLayouts/slideLayout388.xml"/><Relationship Id="rId6" Type="http://schemas.openxmlformats.org/officeDocument/2006/relationships/slideLayout" Target="../slideLayouts/slideLayout393.xml"/><Relationship Id="rId11" Type="http://schemas.openxmlformats.org/officeDocument/2006/relationships/slideLayout" Target="../slideLayouts/slideLayout398.xml"/><Relationship Id="rId5" Type="http://schemas.openxmlformats.org/officeDocument/2006/relationships/slideLayout" Target="../slideLayouts/slideLayout392.xml"/><Relationship Id="rId10" Type="http://schemas.openxmlformats.org/officeDocument/2006/relationships/slideLayout" Target="../slideLayouts/slideLayout397.xml"/><Relationship Id="rId4" Type="http://schemas.openxmlformats.org/officeDocument/2006/relationships/slideLayout" Target="../slideLayouts/slideLayout391.xml"/><Relationship Id="rId9" Type="http://schemas.openxmlformats.org/officeDocument/2006/relationships/slideLayout" Target="../slideLayouts/slideLayout396.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406.xml"/><Relationship Id="rId3" Type="http://schemas.openxmlformats.org/officeDocument/2006/relationships/slideLayout" Target="../slideLayouts/slideLayout401.xml"/><Relationship Id="rId7" Type="http://schemas.openxmlformats.org/officeDocument/2006/relationships/slideLayout" Target="../slideLayouts/slideLayout405.xml"/><Relationship Id="rId12" Type="http://schemas.openxmlformats.org/officeDocument/2006/relationships/theme" Target="../theme/theme47.xml"/><Relationship Id="rId2" Type="http://schemas.openxmlformats.org/officeDocument/2006/relationships/slideLayout" Target="../slideLayouts/slideLayout400.xml"/><Relationship Id="rId1" Type="http://schemas.openxmlformats.org/officeDocument/2006/relationships/slideLayout" Target="../slideLayouts/slideLayout399.xml"/><Relationship Id="rId6" Type="http://schemas.openxmlformats.org/officeDocument/2006/relationships/slideLayout" Target="../slideLayouts/slideLayout404.xml"/><Relationship Id="rId11" Type="http://schemas.openxmlformats.org/officeDocument/2006/relationships/slideLayout" Target="../slideLayouts/slideLayout409.xml"/><Relationship Id="rId5" Type="http://schemas.openxmlformats.org/officeDocument/2006/relationships/slideLayout" Target="../slideLayouts/slideLayout403.xml"/><Relationship Id="rId10" Type="http://schemas.openxmlformats.org/officeDocument/2006/relationships/slideLayout" Target="../slideLayouts/slideLayout408.xml"/><Relationship Id="rId4" Type="http://schemas.openxmlformats.org/officeDocument/2006/relationships/slideLayout" Target="../slideLayouts/slideLayout402.xml"/><Relationship Id="rId9" Type="http://schemas.openxmlformats.org/officeDocument/2006/relationships/slideLayout" Target="../slideLayouts/slideLayout407.xml"/></Relationships>
</file>

<file path=ppt/slideMasters/_rels/slideMaster48.xml.rels><?xml version="1.0" encoding="UTF-8" standalone="yes"?>
<Relationships xmlns="http://schemas.openxmlformats.org/package/2006/relationships"><Relationship Id="rId3" Type="http://schemas.openxmlformats.org/officeDocument/2006/relationships/slideLayout" Target="../slideLayouts/slideLayout412.xml"/><Relationship Id="rId2" Type="http://schemas.openxmlformats.org/officeDocument/2006/relationships/slideLayout" Target="../slideLayouts/slideLayout411.xml"/><Relationship Id="rId1" Type="http://schemas.openxmlformats.org/officeDocument/2006/relationships/slideLayout" Target="../slideLayouts/slideLayout410.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theme" Target="../theme/theme48.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420.xml"/><Relationship Id="rId13" Type="http://schemas.openxmlformats.org/officeDocument/2006/relationships/slideLayout" Target="../slideLayouts/slideLayout425.xml"/><Relationship Id="rId3" Type="http://schemas.openxmlformats.org/officeDocument/2006/relationships/slideLayout" Target="../slideLayouts/slideLayout415.xml"/><Relationship Id="rId7" Type="http://schemas.openxmlformats.org/officeDocument/2006/relationships/slideLayout" Target="../slideLayouts/slideLayout419.xml"/><Relationship Id="rId12" Type="http://schemas.openxmlformats.org/officeDocument/2006/relationships/slideLayout" Target="../slideLayouts/slideLayout424.xml"/><Relationship Id="rId2" Type="http://schemas.openxmlformats.org/officeDocument/2006/relationships/slideLayout" Target="../slideLayouts/slideLayout414.xml"/><Relationship Id="rId1" Type="http://schemas.openxmlformats.org/officeDocument/2006/relationships/slideLayout" Target="../slideLayouts/slideLayout413.xml"/><Relationship Id="rId6" Type="http://schemas.openxmlformats.org/officeDocument/2006/relationships/slideLayout" Target="../slideLayouts/slideLayout418.xml"/><Relationship Id="rId11" Type="http://schemas.openxmlformats.org/officeDocument/2006/relationships/slideLayout" Target="../slideLayouts/slideLayout423.xml"/><Relationship Id="rId5" Type="http://schemas.openxmlformats.org/officeDocument/2006/relationships/slideLayout" Target="../slideLayouts/slideLayout417.xml"/><Relationship Id="rId10" Type="http://schemas.openxmlformats.org/officeDocument/2006/relationships/slideLayout" Target="../slideLayouts/slideLayout422.xml"/><Relationship Id="rId4" Type="http://schemas.openxmlformats.org/officeDocument/2006/relationships/slideLayout" Target="../slideLayouts/slideLayout416.xml"/><Relationship Id="rId9" Type="http://schemas.openxmlformats.org/officeDocument/2006/relationships/slideLayout" Target="../slideLayouts/slideLayout421.xml"/><Relationship Id="rId14" Type="http://schemas.openxmlformats.org/officeDocument/2006/relationships/theme" Target="../theme/theme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B214E58-DD3F-4EDC-B1D5-71776E47A12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3BB168E5-C280-44FB-B4F7-AEC1B95BFCE6}"/>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4BFD43F1-6F8F-41D9-A9A1-7AACC3C5A97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pitchFamily="34" charset="0"/>
                <a:cs typeface="+mn-cs"/>
              </a:defRPr>
            </a:lvl1pPr>
          </a:lstStyle>
          <a:p>
            <a:pPr>
              <a:defRPr/>
            </a:pPr>
            <a:endParaRPr lang="it-IT"/>
          </a:p>
        </p:txBody>
      </p:sp>
      <p:sp>
        <p:nvSpPr>
          <p:cNvPr id="1029" name="Rectangle 5">
            <a:extLst>
              <a:ext uri="{FF2B5EF4-FFF2-40B4-BE49-F238E27FC236}">
                <a16:creationId xmlns:a16="http://schemas.microsoft.com/office/drawing/2014/main" id="{ECBC7378-DA76-42CC-816F-D1F79F8172F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mn-cs"/>
              </a:defRPr>
            </a:lvl1pPr>
          </a:lstStyle>
          <a:p>
            <a:pPr>
              <a:defRPr/>
            </a:pPr>
            <a:r>
              <a:rPr lang="it-IT"/>
              <a:t>Prof.Cons.Giuseppe Croce</a:t>
            </a:r>
          </a:p>
        </p:txBody>
      </p:sp>
      <p:sp>
        <p:nvSpPr>
          <p:cNvPr id="1030" name="Rectangle 6">
            <a:extLst>
              <a:ext uri="{FF2B5EF4-FFF2-40B4-BE49-F238E27FC236}">
                <a16:creationId xmlns:a16="http://schemas.microsoft.com/office/drawing/2014/main" id="{F18161DF-E1D7-46B3-BD2C-976AC21C297B}"/>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20EFBDB-2755-4361-B9DE-52DC40F21941}"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99015" r:id="rId1"/>
    <p:sldLayoutId id="2147499016" r:id="rId2"/>
    <p:sldLayoutId id="2147499017" r:id="rId3"/>
    <p:sldLayoutId id="2147499018" r:id="rId4"/>
    <p:sldLayoutId id="2147499019" r:id="rId5"/>
    <p:sldLayoutId id="2147499020" r:id="rId6"/>
    <p:sldLayoutId id="2147499021" r:id="rId7"/>
    <p:sldLayoutId id="2147499022" r:id="rId8"/>
    <p:sldLayoutId id="2147499023" r:id="rId9"/>
    <p:sldLayoutId id="2147499024" r:id="rId10"/>
    <p:sldLayoutId id="2147499025" r:id="rId11"/>
    <p:sldLayoutId id="2147499026" r:id="rId12"/>
    <p:sldLayoutId id="2147499027"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E666C15F-EB95-454D-89AC-9E546E6DD326}"/>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151C23D4-A47D-4161-826C-C6C1779A2A4E}"/>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1FD20A3B-0448-4275-B44B-CAA62D433774}" type="slidenum">
              <a:rPr lang="it-IT" altLang="it-IT"/>
              <a:pPr/>
              <a:t>‹N›</a:t>
            </a:fld>
            <a:endParaRPr lang="it-IT" altLang="it-IT"/>
          </a:p>
        </p:txBody>
      </p:sp>
      <p:grpSp>
        <p:nvGrpSpPr>
          <p:cNvPr id="10244" name="Group 4">
            <a:extLst>
              <a:ext uri="{FF2B5EF4-FFF2-40B4-BE49-F238E27FC236}">
                <a16:creationId xmlns:a16="http://schemas.microsoft.com/office/drawing/2014/main" id="{9A54F728-906B-4073-B45C-62AD45E50506}"/>
              </a:ext>
            </a:extLst>
          </p:cNvPr>
          <p:cNvGrpSpPr>
            <a:grpSpLocks/>
          </p:cNvGrpSpPr>
          <p:nvPr/>
        </p:nvGrpSpPr>
        <p:grpSpPr bwMode="auto">
          <a:xfrm>
            <a:off x="0" y="0"/>
            <a:ext cx="9140825" cy="6850063"/>
            <a:chOff x="0" y="0"/>
            <a:chExt cx="5758" cy="4315"/>
          </a:xfrm>
        </p:grpSpPr>
        <p:grpSp>
          <p:nvGrpSpPr>
            <p:cNvPr id="10248" name="Group 5">
              <a:extLst>
                <a:ext uri="{FF2B5EF4-FFF2-40B4-BE49-F238E27FC236}">
                  <a16:creationId xmlns:a16="http://schemas.microsoft.com/office/drawing/2014/main" id="{F768EEE9-5175-4431-8C23-BF8777622A5B}"/>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F61C99AD-674E-46B8-A438-B6A2DCA4C3DD}"/>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D19BFD59-AFDC-4FBC-A9F5-F59A19FE79C1}"/>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2" name="Freeform 8">
                <a:extLst>
                  <a:ext uri="{FF2B5EF4-FFF2-40B4-BE49-F238E27FC236}">
                    <a16:creationId xmlns:a16="http://schemas.microsoft.com/office/drawing/2014/main" id="{40F03678-EB2F-4C6D-BDD2-FFBC5466A428}"/>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0254" name="Freeform 9">
                <a:extLst>
                  <a:ext uri="{FF2B5EF4-FFF2-40B4-BE49-F238E27FC236}">
                    <a16:creationId xmlns:a16="http://schemas.microsoft.com/office/drawing/2014/main" id="{9C44ACAB-8E72-43FF-8287-37D6929DAA4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 name="Freeform 10">
                <a:extLst>
                  <a:ext uri="{FF2B5EF4-FFF2-40B4-BE49-F238E27FC236}">
                    <a16:creationId xmlns:a16="http://schemas.microsoft.com/office/drawing/2014/main" id="{7719D6BC-DBEC-4E2C-BA43-007A6FCB986E}"/>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132E38BD-6255-4F41-9A67-E827474D9B04}"/>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0250" name="Freeform 12">
              <a:extLst>
                <a:ext uri="{FF2B5EF4-FFF2-40B4-BE49-F238E27FC236}">
                  <a16:creationId xmlns:a16="http://schemas.microsoft.com/office/drawing/2014/main" id="{1DE105C9-D498-4EDF-8190-DB6F358123F0}"/>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3560ECB3-63DF-472B-9F9B-C0C6F09D5169}"/>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D44C7F4A-BA20-49F2-945B-1A396D4AED2E}"/>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0BCF3A9B-E65F-4926-9496-50AD386657A1}"/>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44" r:id="rId1"/>
    <p:sldLayoutId id="2147499145" r:id="rId2"/>
    <p:sldLayoutId id="2147499146" r:id="rId3"/>
    <p:sldLayoutId id="2147499147" r:id="rId4"/>
    <p:sldLayoutId id="2147499148" r:id="rId5"/>
    <p:sldLayoutId id="2147499149" r:id="rId6"/>
    <p:sldLayoutId id="2147499150" r:id="rId7"/>
    <p:sldLayoutId id="2147499151" r:id="rId8"/>
    <p:sldLayoutId id="2147499152" r:id="rId9"/>
    <p:sldLayoutId id="2147499153" r:id="rId10"/>
    <p:sldLayoutId id="2147499154"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6E0811B-F934-4431-ABC9-6A84B760067E}"/>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9E387ED3-BF53-4F1E-8482-F5DF5C76795C}"/>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CABFBDF0-0936-4E5A-B459-EA7335DFD6EC}" type="slidenum">
              <a:rPr lang="it-IT" altLang="it-IT"/>
              <a:pPr/>
              <a:t>‹N›</a:t>
            </a:fld>
            <a:endParaRPr lang="it-IT" altLang="it-IT"/>
          </a:p>
        </p:txBody>
      </p:sp>
      <p:grpSp>
        <p:nvGrpSpPr>
          <p:cNvPr id="11268" name="Group 4">
            <a:extLst>
              <a:ext uri="{FF2B5EF4-FFF2-40B4-BE49-F238E27FC236}">
                <a16:creationId xmlns:a16="http://schemas.microsoft.com/office/drawing/2014/main" id="{4F57C661-16B0-4C93-8C24-E93D2DBB95DD}"/>
              </a:ext>
            </a:extLst>
          </p:cNvPr>
          <p:cNvGrpSpPr>
            <a:grpSpLocks/>
          </p:cNvGrpSpPr>
          <p:nvPr/>
        </p:nvGrpSpPr>
        <p:grpSpPr bwMode="auto">
          <a:xfrm>
            <a:off x="0" y="0"/>
            <a:ext cx="9140825" cy="6850063"/>
            <a:chOff x="0" y="0"/>
            <a:chExt cx="5758" cy="4315"/>
          </a:xfrm>
        </p:grpSpPr>
        <p:grpSp>
          <p:nvGrpSpPr>
            <p:cNvPr id="11272" name="Group 5">
              <a:extLst>
                <a:ext uri="{FF2B5EF4-FFF2-40B4-BE49-F238E27FC236}">
                  <a16:creationId xmlns:a16="http://schemas.microsoft.com/office/drawing/2014/main" id="{CB48A416-C3B7-477E-80E5-99CC9E67356A}"/>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81F9D8D8-0F20-48DF-AE21-ED022E921754}"/>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CE0C292F-97F1-402F-AF40-8773160AB51F}"/>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8702B09D-8976-4D06-9C50-31B295973569}"/>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1278" name="Freeform 9">
                <a:extLst>
                  <a:ext uri="{FF2B5EF4-FFF2-40B4-BE49-F238E27FC236}">
                    <a16:creationId xmlns:a16="http://schemas.microsoft.com/office/drawing/2014/main" id="{55C14C8D-2406-4E2A-AE64-2077EC352D55}"/>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BC35ED0D-5F96-40D4-B2B1-E67E45AFE1CC}"/>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024A52EC-04FE-4CE4-9D10-9F40D2713F21}"/>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1274" name="Freeform 12">
              <a:extLst>
                <a:ext uri="{FF2B5EF4-FFF2-40B4-BE49-F238E27FC236}">
                  <a16:creationId xmlns:a16="http://schemas.microsoft.com/office/drawing/2014/main" id="{B9DA69F8-3BE5-4EFC-B1E1-A46EDFDA9A00}"/>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9C773874-37A6-4D87-B044-EC037700F11B}"/>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DE31DE99-D1F4-4CBB-8BE1-CB4E66E0965E}"/>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80ADD7BD-328A-437C-8981-51084787BD82}"/>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55" r:id="rId1"/>
    <p:sldLayoutId id="2147499156" r:id="rId2"/>
    <p:sldLayoutId id="2147499157" r:id="rId3"/>
    <p:sldLayoutId id="2147499158" r:id="rId4"/>
    <p:sldLayoutId id="2147499159" r:id="rId5"/>
    <p:sldLayoutId id="2147499160" r:id="rId6"/>
    <p:sldLayoutId id="2147499161" r:id="rId7"/>
    <p:sldLayoutId id="2147499162" r:id="rId8"/>
    <p:sldLayoutId id="2147499163" r:id="rId9"/>
    <p:sldLayoutId id="2147499164" r:id="rId10"/>
    <p:sldLayoutId id="2147499165"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FCF5AE0-2295-45DD-9BAD-736939111361}"/>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52B76CBF-D90E-4706-A6DB-540227FFDF51}"/>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4AA6E024-79A8-4916-A584-6F4B26978D78}" type="slidenum">
              <a:rPr lang="it-IT" altLang="it-IT"/>
              <a:pPr/>
              <a:t>‹N›</a:t>
            </a:fld>
            <a:endParaRPr lang="it-IT" altLang="it-IT"/>
          </a:p>
        </p:txBody>
      </p:sp>
      <p:grpSp>
        <p:nvGrpSpPr>
          <p:cNvPr id="12292" name="Group 4">
            <a:extLst>
              <a:ext uri="{FF2B5EF4-FFF2-40B4-BE49-F238E27FC236}">
                <a16:creationId xmlns:a16="http://schemas.microsoft.com/office/drawing/2014/main" id="{44960EAF-34E3-4724-8B2E-B3A18A8D8730}"/>
              </a:ext>
            </a:extLst>
          </p:cNvPr>
          <p:cNvGrpSpPr>
            <a:grpSpLocks/>
          </p:cNvGrpSpPr>
          <p:nvPr/>
        </p:nvGrpSpPr>
        <p:grpSpPr bwMode="auto">
          <a:xfrm>
            <a:off x="0" y="0"/>
            <a:ext cx="9140825" cy="6850063"/>
            <a:chOff x="0" y="0"/>
            <a:chExt cx="5758" cy="4315"/>
          </a:xfrm>
        </p:grpSpPr>
        <p:grpSp>
          <p:nvGrpSpPr>
            <p:cNvPr id="12296" name="Group 5">
              <a:extLst>
                <a:ext uri="{FF2B5EF4-FFF2-40B4-BE49-F238E27FC236}">
                  <a16:creationId xmlns:a16="http://schemas.microsoft.com/office/drawing/2014/main" id="{33313F51-255D-46CC-BC7C-1FB2D8393FB0}"/>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C4BB30BD-BC82-4959-9073-FD7863A53A67}"/>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39355D4E-4DD6-45DD-8C16-E333D617E5D1}"/>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4BBE1C8E-6937-4069-98B4-4E630C3680B3}"/>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2302" name="Freeform 9">
                <a:extLst>
                  <a:ext uri="{FF2B5EF4-FFF2-40B4-BE49-F238E27FC236}">
                    <a16:creationId xmlns:a16="http://schemas.microsoft.com/office/drawing/2014/main" id="{423CF14E-CDE2-4562-92CB-86B512A2D78B}"/>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CC99257E-BC56-4A0D-B025-FF1E8FEAFBA6}"/>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7E191BCA-AA07-4529-B703-CBC48031153F}"/>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2298" name="Freeform 12">
              <a:extLst>
                <a:ext uri="{FF2B5EF4-FFF2-40B4-BE49-F238E27FC236}">
                  <a16:creationId xmlns:a16="http://schemas.microsoft.com/office/drawing/2014/main" id="{EFA9FC56-A39F-4187-9D70-4D6BA74757FF}"/>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23C14D6B-8195-408D-9CD0-E2D61B907376}"/>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4AE63A61-5E25-44AD-9824-3D62A99B9932}"/>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B673BE13-FFF7-45B0-B7E4-E1F8BA9D486C}"/>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66" r:id="rId1"/>
    <p:sldLayoutId id="2147499167" r:id="rId2"/>
    <p:sldLayoutId id="2147499168" r:id="rId3"/>
    <p:sldLayoutId id="2147499169" r:id="rId4"/>
    <p:sldLayoutId id="2147499170" r:id="rId5"/>
    <p:sldLayoutId id="2147499171" r:id="rId6"/>
    <p:sldLayoutId id="2147499172" r:id="rId7"/>
    <p:sldLayoutId id="2147499173" r:id="rId8"/>
    <p:sldLayoutId id="2147499174" r:id="rId9"/>
    <p:sldLayoutId id="2147499175" r:id="rId10"/>
    <p:sldLayoutId id="2147499176"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0A20558-0776-44D8-BCC8-BB7FA9E9E159}"/>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mn-cs"/>
              </a:defRPr>
            </a:lvl1pPr>
          </a:lstStyle>
          <a:p>
            <a:pPr>
              <a:defRPr/>
            </a:pPr>
            <a:endParaRPr lang="it-IT" altLang="it-IT"/>
          </a:p>
        </p:txBody>
      </p:sp>
      <p:sp>
        <p:nvSpPr>
          <p:cNvPr id="33795" name="Rectangle 3">
            <a:extLst>
              <a:ext uri="{FF2B5EF4-FFF2-40B4-BE49-F238E27FC236}">
                <a16:creationId xmlns:a16="http://schemas.microsoft.com/office/drawing/2014/main" id="{2378101D-2765-4AC8-98AA-ACCDE1E5B736}"/>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2EDA439F-7570-4073-AF82-B211548A7A8C}" type="slidenum">
              <a:rPr lang="it-IT" altLang="it-IT"/>
              <a:pPr/>
              <a:t>‹N›</a:t>
            </a:fld>
            <a:endParaRPr lang="it-IT" altLang="it-IT"/>
          </a:p>
        </p:txBody>
      </p:sp>
      <p:grpSp>
        <p:nvGrpSpPr>
          <p:cNvPr id="13316" name="Group 4">
            <a:extLst>
              <a:ext uri="{FF2B5EF4-FFF2-40B4-BE49-F238E27FC236}">
                <a16:creationId xmlns:a16="http://schemas.microsoft.com/office/drawing/2014/main" id="{8AEB42F6-6269-4139-88A6-C9D53E01AF28}"/>
              </a:ext>
            </a:extLst>
          </p:cNvPr>
          <p:cNvGrpSpPr>
            <a:grpSpLocks/>
          </p:cNvGrpSpPr>
          <p:nvPr/>
        </p:nvGrpSpPr>
        <p:grpSpPr bwMode="auto">
          <a:xfrm>
            <a:off x="0" y="0"/>
            <a:ext cx="9140825" cy="6850063"/>
            <a:chOff x="0" y="0"/>
            <a:chExt cx="5758" cy="4315"/>
          </a:xfrm>
        </p:grpSpPr>
        <p:grpSp>
          <p:nvGrpSpPr>
            <p:cNvPr id="13320" name="Group 5">
              <a:extLst>
                <a:ext uri="{FF2B5EF4-FFF2-40B4-BE49-F238E27FC236}">
                  <a16:creationId xmlns:a16="http://schemas.microsoft.com/office/drawing/2014/main" id="{BD8FBE01-8E9E-4ED5-9C93-9D973DC2C6E1}"/>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D7B7BA28-CE2C-469E-BA71-95FC07490D1E}"/>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348036BC-36F9-4702-9F22-54753F991AC5}"/>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219A71A2-9419-44B1-BA89-723B29B99A15}"/>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3326" name="Freeform 9">
                <a:extLst>
                  <a:ext uri="{FF2B5EF4-FFF2-40B4-BE49-F238E27FC236}">
                    <a16:creationId xmlns:a16="http://schemas.microsoft.com/office/drawing/2014/main" id="{7B959E17-D37C-42BD-87BF-AE9D25BC3F8E}"/>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F972FA1B-4DD8-4A40-9B34-BAFE5F1D441E}"/>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129D02C2-011E-46BB-B437-9C675B47475F}"/>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3322" name="Freeform 12">
              <a:extLst>
                <a:ext uri="{FF2B5EF4-FFF2-40B4-BE49-F238E27FC236}">
                  <a16:creationId xmlns:a16="http://schemas.microsoft.com/office/drawing/2014/main" id="{D7016312-5A50-4E5D-AD2E-1B5CB5DB859C}"/>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82F87AF5-315D-4442-9C14-87BFE03F2C1A}"/>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AE3CFC5E-D0C0-463A-858B-E7EE5AC10D03}"/>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mn-cs"/>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99E071EE-8809-400D-AF0E-F5D247CD559A}"/>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77" r:id="rId1"/>
    <p:sldLayoutId id="2147499178" r:id="rId2"/>
    <p:sldLayoutId id="2147499179" r:id="rId3"/>
    <p:sldLayoutId id="2147499180" r:id="rId4"/>
    <p:sldLayoutId id="2147499181" r:id="rId5"/>
    <p:sldLayoutId id="2147499182" r:id="rId6"/>
    <p:sldLayoutId id="2147499183" r:id="rId7"/>
    <p:sldLayoutId id="2147499184" r:id="rId8"/>
    <p:sldLayoutId id="2147499185" r:id="rId9"/>
    <p:sldLayoutId id="2147499186" r:id="rId10"/>
    <p:sldLayoutId id="2147499187"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D0ADDBF-FF46-442A-A690-358B25D36F4C}"/>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mn-cs"/>
              </a:defRPr>
            </a:lvl1pPr>
          </a:lstStyle>
          <a:p>
            <a:pPr>
              <a:defRPr/>
            </a:pPr>
            <a:endParaRPr lang="it-IT" altLang="it-IT"/>
          </a:p>
        </p:txBody>
      </p:sp>
      <p:sp>
        <p:nvSpPr>
          <p:cNvPr id="33795" name="Rectangle 3">
            <a:extLst>
              <a:ext uri="{FF2B5EF4-FFF2-40B4-BE49-F238E27FC236}">
                <a16:creationId xmlns:a16="http://schemas.microsoft.com/office/drawing/2014/main" id="{D92A3328-7673-454E-845F-2E14807E6C26}"/>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AD3970F4-7E3A-4B06-A75A-B2A5B1B4C085}" type="slidenum">
              <a:rPr lang="it-IT" altLang="it-IT"/>
              <a:pPr/>
              <a:t>‹N›</a:t>
            </a:fld>
            <a:endParaRPr lang="it-IT" altLang="it-IT"/>
          </a:p>
        </p:txBody>
      </p:sp>
      <p:grpSp>
        <p:nvGrpSpPr>
          <p:cNvPr id="14340" name="Group 4">
            <a:extLst>
              <a:ext uri="{FF2B5EF4-FFF2-40B4-BE49-F238E27FC236}">
                <a16:creationId xmlns:a16="http://schemas.microsoft.com/office/drawing/2014/main" id="{80752123-97D5-4224-9103-53A5F8EB5305}"/>
              </a:ext>
            </a:extLst>
          </p:cNvPr>
          <p:cNvGrpSpPr>
            <a:grpSpLocks/>
          </p:cNvGrpSpPr>
          <p:nvPr/>
        </p:nvGrpSpPr>
        <p:grpSpPr bwMode="auto">
          <a:xfrm>
            <a:off x="0" y="0"/>
            <a:ext cx="9140825" cy="6850063"/>
            <a:chOff x="0" y="0"/>
            <a:chExt cx="5758" cy="4315"/>
          </a:xfrm>
        </p:grpSpPr>
        <p:grpSp>
          <p:nvGrpSpPr>
            <p:cNvPr id="14344" name="Group 5">
              <a:extLst>
                <a:ext uri="{FF2B5EF4-FFF2-40B4-BE49-F238E27FC236}">
                  <a16:creationId xmlns:a16="http://schemas.microsoft.com/office/drawing/2014/main" id="{6F8A9387-6D98-48C8-B9D7-9E1B78F27D6E}"/>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36F53BC6-3502-4FDB-A0AB-85FD73936E0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1FDB14A3-674F-47FD-AFA9-2E0A5473A62D}"/>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3D9773C5-1C9D-49F2-A928-2254301149FD}"/>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14350" name="Freeform 9">
                <a:extLst>
                  <a:ext uri="{FF2B5EF4-FFF2-40B4-BE49-F238E27FC236}">
                    <a16:creationId xmlns:a16="http://schemas.microsoft.com/office/drawing/2014/main" id="{C0B46AFE-C802-41BB-9BFC-1D92E4380D03}"/>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8D8B6289-8424-478B-8CB0-92870757DF5C}"/>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9AE01AD0-BCFA-43B4-8874-65D484070ABE}"/>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14346" name="Freeform 12">
              <a:extLst>
                <a:ext uri="{FF2B5EF4-FFF2-40B4-BE49-F238E27FC236}">
                  <a16:creationId xmlns:a16="http://schemas.microsoft.com/office/drawing/2014/main" id="{B5C34F20-598F-457D-9CF4-E4DD2AADFBD1}"/>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BB4DCE0A-2047-4D0D-957C-471602927841}"/>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3070FA43-CF2A-44CB-9780-381656C199F5}"/>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mn-cs"/>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CC7894D6-7CA4-47B9-9EB7-69C0D6F89988}"/>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88" r:id="rId1"/>
    <p:sldLayoutId id="2147499189" r:id="rId2"/>
    <p:sldLayoutId id="2147499190" r:id="rId3"/>
    <p:sldLayoutId id="2147499191" r:id="rId4"/>
    <p:sldLayoutId id="2147499192" r:id="rId5"/>
    <p:sldLayoutId id="2147499193" r:id="rId6"/>
    <p:sldLayoutId id="2147499194" r:id="rId7"/>
    <p:sldLayoutId id="2147499195" r:id="rId8"/>
    <p:sldLayoutId id="2147499196" r:id="rId9"/>
    <p:sldLayoutId id="2147499197" r:id="rId10"/>
    <p:sldLayoutId id="2147499198"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ttangolo arrotondato 6">
            <a:extLst>
              <a:ext uri="{FF2B5EF4-FFF2-40B4-BE49-F238E27FC236}">
                <a16:creationId xmlns:a16="http://schemas.microsoft.com/office/drawing/2014/main" id="{49E42C9C-A482-4C90-A319-D6580B53A82F}"/>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9" name="Rettangolo arrotondato 8">
            <a:extLst>
              <a:ext uri="{FF2B5EF4-FFF2-40B4-BE49-F238E27FC236}">
                <a16:creationId xmlns:a16="http://schemas.microsoft.com/office/drawing/2014/main" id="{AA2F8ED9-AAEB-41E6-8A0B-371D0B7E69E1}"/>
              </a:ext>
            </a:extLst>
          </p:cNvPr>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13" name="Segnaposto titolo 12">
            <a:extLst>
              <a:ext uri="{FF2B5EF4-FFF2-40B4-BE49-F238E27FC236}">
                <a16:creationId xmlns:a16="http://schemas.microsoft.com/office/drawing/2014/main" id="{86047C0A-A676-4543-B474-A6C827CCDA80}"/>
              </a:ext>
            </a:extLst>
          </p:cNvPr>
          <p:cNvSpPr>
            <a:spLocks noGrp="1"/>
          </p:cNvSpPr>
          <p:nvPr>
            <p:ph type="title"/>
          </p:nvPr>
        </p:nvSpPr>
        <p:spPr>
          <a:xfrm>
            <a:off x="503238" y="4986338"/>
            <a:ext cx="8183562" cy="1050925"/>
          </a:xfrm>
          <a:prstGeom prst="rect">
            <a:avLst/>
          </a:prstGeom>
        </p:spPr>
        <p:txBody>
          <a:bodyPr vert="horz" anchor="b">
            <a:normAutofit/>
          </a:bodyPr>
          <a:lstStyle/>
          <a:p>
            <a:r>
              <a:rPr lang="it-IT"/>
              <a:t>Fare clic per modificare lo stile del titolo</a:t>
            </a:r>
            <a:endParaRPr lang="en-US"/>
          </a:p>
        </p:txBody>
      </p:sp>
      <p:sp>
        <p:nvSpPr>
          <p:cNvPr id="15367" name="Segnaposto testo 3">
            <a:extLst>
              <a:ext uri="{FF2B5EF4-FFF2-40B4-BE49-F238E27FC236}">
                <a16:creationId xmlns:a16="http://schemas.microsoft.com/office/drawing/2014/main" id="{0782C939-ACA8-4DC2-A322-8567400530CC}"/>
              </a:ext>
            </a:extLst>
          </p:cNvPr>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5" name="Segnaposto data 24">
            <a:extLst>
              <a:ext uri="{FF2B5EF4-FFF2-40B4-BE49-F238E27FC236}">
                <a16:creationId xmlns:a16="http://schemas.microsoft.com/office/drawing/2014/main" id="{47291D83-C9AF-4CFD-ABBC-6DF6C0274DDF}"/>
              </a:ext>
            </a:extLst>
          </p:cNvPr>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rgbClr val="E3DED1">
                    <a:shade val="50000"/>
                  </a:srgbClr>
                </a:solidFill>
                <a:latin typeface="Times New Roman" pitchFamily="18" charset="0"/>
                <a:cs typeface="+mn-cs"/>
              </a:defRPr>
            </a:lvl1pPr>
            <a:extLst/>
          </a:lstStyle>
          <a:p>
            <a:pPr>
              <a:defRPr/>
            </a:pPr>
            <a:endParaRPr lang="it-IT" altLang="it-IT"/>
          </a:p>
        </p:txBody>
      </p:sp>
      <p:sp>
        <p:nvSpPr>
          <p:cNvPr id="18" name="Segnaposto piè di pagina 17">
            <a:extLst>
              <a:ext uri="{FF2B5EF4-FFF2-40B4-BE49-F238E27FC236}">
                <a16:creationId xmlns:a16="http://schemas.microsoft.com/office/drawing/2014/main" id="{858B658C-8A84-45A9-BD28-98B46604959C}"/>
              </a:ext>
            </a:extLst>
          </p:cNvPr>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rgbClr val="E3DED1">
                    <a:shade val="50000"/>
                  </a:srgbClr>
                </a:solidFill>
                <a:latin typeface="Times New Roman" pitchFamily="18" charset="0"/>
                <a:cs typeface="+mn-cs"/>
              </a:defRPr>
            </a:lvl1pPr>
            <a:extLst/>
          </a:lstStyle>
          <a:p>
            <a:pPr>
              <a:defRPr/>
            </a:pPr>
            <a:r>
              <a:rPr lang="it-IT" altLang="it-IT"/>
              <a:t>Prof.Cons.Giuseppe Croce</a:t>
            </a:r>
          </a:p>
        </p:txBody>
      </p:sp>
      <p:sp>
        <p:nvSpPr>
          <p:cNvPr id="5" name="Segnaposto numero diapositiva 4">
            <a:extLst>
              <a:ext uri="{FF2B5EF4-FFF2-40B4-BE49-F238E27FC236}">
                <a16:creationId xmlns:a16="http://schemas.microsoft.com/office/drawing/2014/main" id="{39CD515D-B7C4-4214-8C55-CB5AF459A57C}"/>
              </a:ext>
            </a:extLst>
          </p:cNvPr>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A7A399"/>
                </a:solidFill>
                <a:latin typeface="Times New Roman" panose="02020603050405020304" pitchFamily="18" charset="0"/>
              </a:defRPr>
            </a:lvl1pPr>
          </a:lstStyle>
          <a:p>
            <a:fld id="{8249BB02-9C31-4593-83DB-649E8756CA0D}"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99199" r:id="rId1"/>
    <p:sldLayoutId id="2147499200" r:id="rId2"/>
    <p:sldLayoutId id="2147499201" r:id="rId3"/>
    <p:sldLayoutId id="2147499202" r:id="rId4"/>
    <p:sldLayoutId id="2147499203" r:id="rId5"/>
    <p:sldLayoutId id="2147499204" r:id="rId6"/>
    <p:sldLayoutId id="2147499205" r:id="rId7"/>
    <p:sldLayoutId id="2147499206" r:id="rId8"/>
    <p:sldLayoutId id="2147499207" r:id="rId9"/>
    <p:sldLayoutId id="2147499208" r:id="rId10"/>
    <p:sldLayoutId id="2147499209" r:id="rId11"/>
    <p:sldLayoutId id="2147499210" r:id="rId12"/>
    <p:sldLayoutId id="2147499211" r:id="rId13"/>
  </p:sldLayoutIdLst>
  <p:hf hdr="0" dt="0"/>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96E8D14A-CF14-497C-AD86-AE2211DCF81F}"/>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7A0B4AD2-0E0A-4863-B958-9521627B0B7F}"/>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BE8F73EA-BF09-4D53-806C-6EF7E77E7A67}"/>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7492FB52-1B2F-4820-97EC-3961A6B6D114}"/>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CDD1794D-F034-4513-A6EF-43215E852435}"/>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16393" name="Segnaposto testo 8">
            <a:extLst>
              <a:ext uri="{FF2B5EF4-FFF2-40B4-BE49-F238E27FC236}">
                <a16:creationId xmlns:a16="http://schemas.microsoft.com/office/drawing/2014/main" id="{AE93881B-CE54-4B2E-B3E1-A970BD73304A}"/>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AEF824A1-FF79-480E-9B65-D7DD591385E0}"/>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998E881E-82D7-45B2-9D4B-F0672C60CF2B}"/>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869F5AD0-4E9C-487E-932F-663989463D8C}"/>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C8FEBD68-C731-4F7D-8E63-FE3747861CE8}" type="slidenum">
              <a:rPr lang="it-IT" altLang="it-IT"/>
              <a:pPr/>
              <a:t>‹N›</a:t>
            </a:fld>
            <a:endParaRPr lang="it-IT" altLang="it-IT"/>
          </a:p>
        </p:txBody>
      </p:sp>
      <p:sp>
        <p:nvSpPr>
          <p:cNvPr id="15" name="Rettangolo 14">
            <a:extLst>
              <a:ext uri="{FF2B5EF4-FFF2-40B4-BE49-F238E27FC236}">
                <a16:creationId xmlns:a16="http://schemas.microsoft.com/office/drawing/2014/main" id="{9A0BCDA5-AE82-465B-A439-CDE86A17BD18}"/>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12" r:id="rId1"/>
    <p:sldLayoutId id="2147499213" r:id="rId2"/>
    <p:sldLayoutId id="2147499214" r:id="rId3"/>
    <p:sldLayoutId id="2147499215" r:id="rId4"/>
    <p:sldLayoutId id="2147499216" r:id="rId5"/>
    <p:sldLayoutId id="2147499217" r:id="rId6"/>
    <p:sldLayoutId id="2147499218"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9C46FED0-FDA1-478E-90AF-B1C266695CF8}"/>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C01E4D76-1AF1-400F-BD47-B8B12B110BF6}"/>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5AC5E2D5-0BAC-4D95-8619-95E7E651BF65}"/>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1BA9749D-92D2-47CF-A0E9-3F16C9D4D97E}"/>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59802D85-BC26-4E36-9D9A-73F07B31AB1E}"/>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17417" name="Segnaposto testo 8">
            <a:extLst>
              <a:ext uri="{FF2B5EF4-FFF2-40B4-BE49-F238E27FC236}">
                <a16:creationId xmlns:a16="http://schemas.microsoft.com/office/drawing/2014/main" id="{AF70FAF3-BC46-4921-8A0B-E8EF2D1F10A0}"/>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1D90B77D-6350-40E7-959F-3A535DF1A95A}"/>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042B936C-65F5-47ED-B9B8-82F76E8F2989}"/>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8BBBF1DC-8E08-4B4B-85DB-A5B8080F9F56}"/>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33ED9882-1DFC-41D7-B974-EF46BE926AEC}" type="slidenum">
              <a:rPr lang="it-IT" altLang="it-IT"/>
              <a:pPr/>
              <a:t>‹N›</a:t>
            </a:fld>
            <a:endParaRPr lang="it-IT" altLang="it-IT"/>
          </a:p>
        </p:txBody>
      </p:sp>
      <p:sp>
        <p:nvSpPr>
          <p:cNvPr id="15" name="Rettangolo 14">
            <a:extLst>
              <a:ext uri="{FF2B5EF4-FFF2-40B4-BE49-F238E27FC236}">
                <a16:creationId xmlns:a16="http://schemas.microsoft.com/office/drawing/2014/main" id="{4937CD8C-56B1-4F70-94B6-7F7E7151450A}"/>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19" r:id="rId1"/>
    <p:sldLayoutId id="2147499220" r:id="rId2"/>
    <p:sldLayoutId id="2147499221" r:id="rId3"/>
    <p:sldLayoutId id="2147499222" r:id="rId4"/>
    <p:sldLayoutId id="2147499223" r:id="rId5"/>
    <p:sldLayoutId id="2147499224" r:id="rId6"/>
    <p:sldLayoutId id="2147499225"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2FAF8679-2A71-4813-A6DB-4FC9D74B892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6EBAAFD3-3030-49FD-82FB-0DD5C4BF7E02}"/>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8EE10A81-146A-41D5-97F5-15B538E5072D}"/>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BDB36D70-69A4-4ED3-B9D8-CDF72A68369C}"/>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A50120FC-6551-4B39-BFF6-634E0F10E463}"/>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18441" name="Segnaposto testo 8">
            <a:extLst>
              <a:ext uri="{FF2B5EF4-FFF2-40B4-BE49-F238E27FC236}">
                <a16:creationId xmlns:a16="http://schemas.microsoft.com/office/drawing/2014/main" id="{9E6232BE-C516-42CC-8075-0E1A5A2C94F9}"/>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CED0076F-6A8D-4519-A4D1-C39BF1FEAFC5}"/>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554E4DBA-B6E2-4EE3-8106-71D9134789F5}"/>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AA06402F-C169-45CF-B0CF-3DA1794A8369}"/>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25039695-DA3B-4B5F-A512-017C285D8E25}" type="slidenum">
              <a:rPr lang="it-IT" altLang="it-IT"/>
              <a:pPr/>
              <a:t>‹N›</a:t>
            </a:fld>
            <a:endParaRPr lang="it-IT" altLang="it-IT"/>
          </a:p>
        </p:txBody>
      </p:sp>
      <p:sp>
        <p:nvSpPr>
          <p:cNvPr id="15" name="Rettangolo 14">
            <a:extLst>
              <a:ext uri="{FF2B5EF4-FFF2-40B4-BE49-F238E27FC236}">
                <a16:creationId xmlns:a16="http://schemas.microsoft.com/office/drawing/2014/main" id="{2D36ED94-7664-4C6E-AF8A-3ECE0671C658}"/>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26" r:id="rId1"/>
    <p:sldLayoutId id="2147499227" r:id="rId2"/>
    <p:sldLayoutId id="2147499228" r:id="rId3"/>
    <p:sldLayoutId id="2147499229" r:id="rId4"/>
    <p:sldLayoutId id="2147499230" r:id="rId5"/>
    <p:sldLayoutId id="2147499231" r:id="rId6"/>
    <p:sldLayoutId id="2147499232"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63BF3F3B-6F0B-443C-93E3-3088A35FD3C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331F6308-F221-4FFD-B2E5-FDEDD9E58A05}"/>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143F9B93-C435-4BEF-B2BC-419A0453688B}"/>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05F79341-E17F-4481-8A03-0A8C814C794A}"/>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6FB7EAB3-59FC-4F45-8607-E8806A866F8D}"/>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19465" name="Segnaposto testo 8">
            <a:extLst>
              <a:ext uri="{FF2B5EF4-FFF2-40B4-BE49-F238E27FC236}">
                <a16:creationId xmlns:a16="http://schemas.microsoft.com/office/drawing/2014/main" id="{6B9F2B0B-165C-4692-A627-7D424F887C9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4519BB8C-7F74-4834-B1C6-6B56D0361FD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7E568F0B-D80B-48F4-8806-7CABDA01E59F}"/>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EBB3F0BA-C0A7-4CF7-9AC0-52A4B5221215}"/>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8DF50E56-8569-44FC-88A0-8C8979FD7DFD}" type="slidenum">
              <a:rPr lang="it-IT" altLang="it-IT"/>
              <a:pPr/>
              <a:t>‹N›</a:t>
            </a:fld>
            <a:endParaRPr lang="it-IT" altLang="it-IT"/>
          </a:p>
        </p:txBody>
      </p:sp>
      <p:sp>
        <p:nvSpPr>
          <p:cNvPr id="15" name="Rettangolo 14">
            <a:extLst>
              <a:ext uri="{FF2B5EF4-FFF2-40B4-BE49-F238E27FC236}">
                <a16:creationId xmlns:a16="http://schemas.microsoft.com/office/drawing/2014/main" id="{C3149C49-0BC1-4C9A-BD98-2E69A43276C7}"/>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33" r:id="rId1"/>
    <p:sldLayoutId id="2147499234" r:id="rId2"/>
    <p:sldLayoutId id="2147499235" r:id="rId3"/>
    <p:sldLayoutId id="2147499236" r:id="rId4"/>
    <p:sldLayoutId id="2147499237" r:id="rId5"/>
    <p:sldLayoutId id="2147499238" r:id="rId6"/>
    <p:sldLayoutId id="2147499239"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Segnaposto testo 8">
            <a:extLst>
              <a:ext uri="{FF2B5EF4-FFF2-40B4-BE49-F238E27FC236}">
                <a16:creationId xmlns:a16="http://schemas.microsoft.com/office/drawing/2014/main" id="{4FB46AAB-B492-4BA2-94CC-076DD0D39520}"/>
              </a:ext>
            </a:extLst>
          </p:cNvPr>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1278A714-3678-4BE7-BA46-45FDE17A1470}"/>
              </a:ext>
            </a:extLst>
          </p:cNvPr>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rgbClr val="FEFAC9"/>
                </a:solidFill>
                <a:latin typeface="Arial"/>
                <a:cs typeface="+mn-cs"/>
              </a:defRPr>
            </a:lvl1pPr>
          </a:lstStyle>
          <a:p>
            <a:pPr>
              <a:defRPr/>
            </a:pPr>
            <a:fld id="{549EB9A3-DA34-43D9-BD06-FAB135AD45A9}" type="datetime1">
              <a:rPr lang="it-IT"/>
              <a:pPr>
                <a:defRPr/>
              </a:pPr>
              <a:t>07/02/2018</a:t>
            </a:fld>
            <a:endParaRPr lang="it-IT"/>
          </a:p>
        </p:txBody>
      </p:sp>
      <p:sp>
        <p:nvSpPr>
          <p:cNvPr id="10" name="Segnaposto piè di pagina 9">
            <a:extLst>
              <a:ext uri="{FF2B5EF4-FFF2-40B4-BE49-F238E27FC236}">
                <a16:creationId xmlns:a16="http://schemas.microsoft.com/office/drawing/2014/main" id="{29B71992-EC08-42D3-BAC4-C01A68E2BA93}"/>
              </a:ext>
            </a:extLst>
          </p:cNvPr>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FEFAC9"/>
                </a:solidFill>
                <a:latin typeface="Arial"/>
                <a:cs typeface="+mn-cs"/>
              </a:defRPr>
            </a:lvl1pPr>
          </a:lstStyle>
          <a:p>
            <a:pPr>
              <a:defRPr/>
            </a:pPr>
            <a:r>
              <a:rPr lang="it-IT"/>
              <a:t>Prof. Giuseppe Renato Croce </a:t>
            </a:r>
          </a:p>
        </p:txBody>
      </p:sp>
      <p:sp>
        <p:nvSpPr>
          <p:cNvPr id="22" name="Segnaposto numero diapositiva 21">
            <a:extLst>
              <a:ext uri="{FF2B5EF4-FFF2-40B4-BE49-F238E27FC236}">
                <a16:creationId xmlns:a16="http://schemas.microsoft.com/office/drawing/2014/main" id="{16343125-2A04-42DC-A3D8-188B179C34C7}"/>
              </a:ext>
            </a:extLst>
          </p:cNvPr>
          <p:cNvSpPr>
            <a:spLocks noGrp="1"/>
          </p:cNvSpPr>
          <p:nvPr>
            <p:ph type="sldNum" sz="quarter" idx="4"/>
          </p:nvPr>
        </p:nvSpPr>
        <p:spPr>
          <a:xfrm>
            <a:off x="8410575" y="6181725"/>
            <a:ext cx="609600" cy="457200"/>
          </a:xfrm>
          <a:prstGeom prst="rect">
            <a:avLst/>
          </a:prstGeom>
          <a:noFill/>
        </p:spPr>
        <p:txBody>
          <a:bodyPr vert="horz" wrap="square" lIns="0" tIns="0" rIns="0" bIns="0" numCol="1" anchor="ctr" anchorCtr="0" compatLnSpc="1">
            <a:prstTxWarp prst="textNoShape">
              <a:avLst/>
            </a:prstTxWarp>
            <a:noAutofit/>
          </a:bodyPr>
          <a:lstStyle>
            <a:lvl1pPr algn="ctr">
              <a:defRPr sz="1600">
                <a:solidFill>
                  <a:srgbClr val="FEFAC9"/>
                </a:solidFill>
              </a:defRPr>
            </a:lvl1pPr>
          </a:lstStyle>
          <a:p>
            <a:fld id="{91A055F2-5C24-4EA0-92B8-91D21553D19D}" type="slidenum">
              <a:rPr lang="it-IT" altLang="it-IT"/>
              <a:pPr/>
              <a:t>‹N›</a:t>
            </a:fld>
            <a:endParaRPr lang="it-IT" altLang="it-IT"/>
          </a:p>
        </p:txBody>
      </p:sp>
      <p:sp>
        <p:nvSpPr>
          <p:cNvPr id="5" name="Segnaposto titolo 4">
            <a:extLst>
              <a:ext uri="{FF2B5EF4-FFF2-40B4-BE49-F238E27FC236}">
                <a16:creationId xmlns:a16="http://schemas.microsoft.com/office/drawing/2014/main" id="{C69AAD3A-78E9-442A-AD12-BDB7E2FC64C1}"/>
              </a:ext>
            </a:extLst>
          </p:cNvPr>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it-IT"/>
              <a:t>Fare clic per modificare lo stile del titolo</a:t>
            </a:r>
            <a:endParaRPr lang="en-US"/>
          </a:p>
        </p:txBody>
      </p:sp>
    </p:spTree>
  </p:cSld>
  <p:clrMap bg1="dk1" tx1="lt1" bg2="dk2" tx2="lt2" accent1="accent1" accent2="accent2" accent3="accent3" accent4="accent4" accent5="accent5" accent6="accent6" hlink="hlink" folHlink="folHlink"/>
  <p:sldLayoutIdLst>
    <p:sldLayoutId id="2147499054" r:id="rId1"/>
    <p:sldLayoutId id="2147499055" r:id="rId2"/>
    <p:sldLayoutId id="2147499056" r:id="rId3"/>
    <p:sldLayoutId id="2147499057" r:id="rId4"/>
    <p:sldLayoutId id="2147499058" r:id="rId5"/>
    <p:sldLayoutId id="2147499059" r:id="rId6"/>
    <p:sldLayoutId id="2147499060" r:id="rId7"/>
    <p:sldLayoutId id="2147499061" r:id="rId8"/>
    <p:sldLayoutId id="2147499062" r:id="rId9"/>
    <p:sldLayoutId id="2147499063" r:id="rId10"/>
    <p:sldLayoutId id="2147499064" r:id="rId11"/>
  </p:sldLayoutIdLst>
  <p:hf hdr="0" dt="0"/>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Arial Black" pitchFamily="34" charset="0"/>
        </a:defRPr>
      </a:lvl2pPr>
      <a:lvl3pPr algn="l" rtl="0" eaLnBrk="0" fontAlgn="base" hangingPunct="0">
        <a:spcBef>
          <a:spcPct val="0"/>
        </a:spcBef>
        <a:spcAft>
          <a:spcPct val="0"/>
        </a:spcAft>
        <a:defRPr sz="4200">
          <a:solidFill>
            <a:srgbClr val="F9F9F9"/>
          </a:solidFill>
          <a:latin typeface="Arial Black" pitchFamily="34" charset="0"/>
        </a:defRPr>
      </a:lvl3pPr>
      <a:lvl4pPr algn="l" rtl="0" eaLnBrk="0" fontAlgn="base" hangingPunct="0">
        <a:spcBef>
          <a:spcPct val="0"/>
        </a:spcBef>
        <a:spcAft>
          <a:spcPct val="0"/>
        </a:spcAft>
        <a:defRPr sz="4200">
          <a:solidFill>
            <a:srgbClr val="F9F9F9"/>
          </a:solidFill>
          <a:latin typeface="Arial Black" pitchFamily="34" charset="0"/>
        </a:defRPr>
      </a:lvl4pPr>
      <a:lvl5pPr algn="l" rtl="0" eaLnBrk="0" fontAlgn="base" hangingPunct="0">
        <a:spcBef>
          <a:spcPct val="0"/>
        </a:spcBef>
        <a:spcAft>
          <a:spcPct val="0"/>
        </a:spcAft>
        <a:defRPr sz="4200">
          <a:solidFill>
            <a:srgbClr val="F9F9F9"/>
          </a:solidFill>
          <a:latin typeface="Arial Black" pitchFamily="34" charset="0"/>
        </a:defRPr>
      </a:lvl5pPr>
      <a:lvl6pPr marL="457200" algn="l" rtl="0" fontAlgn="base">
        <a:spcBef>
          <a:spcPct val="0"/>
        </a:spcBef>
        <a:spcAft>
          <a:spcPct val="0"/>
        </a:spcAft>
        <a:defRPr sz="4200">
          <a:solidFill>
            <a:srgbClr val="F9F9F9"/>
          </a:solidFill>
          <a:latin typeface="Arial Black" pitchFamily="34" charset="0"/>
        </a:defRPr>
      </a:lvl6pPr>
      <a:lvl7pPr marL="914400" algn="l" rtl="0" fontAlgn="base">
        <a:spcBef>
          <a:spcPct val="0"/>
        </a:spcBef>
        <a:spcAft>
          <a:spcPct val="0"/>
        </a:spcAft>
        <a:defRPr sz="4200">
          <a:solidFill>
            <a:srgbClr val="F9F9F9"/>
          </a:solidFill>
          <a:latin typeface="Arial Black" pitchFamily="34" charset="0"/>
        </a:defRPr>
      </a:lvl7pPr>
      <a:lvl8pPr marL="1371600" algn="l" rtl="0" fontAlgn="base">
        <a:spcBef>
          <a:spcPct val="0"/>
        </a:spcBef>
        <a:spcAft>
          <a:spcPct val="0"/>
        </a:spcAft>
        <a:defRPr sz="4200">
          <a:solidFill>
            <a:srgbClr val="F9F9F9"/>
          </a:solidFill>
          <a:latin typeface="Arial Black" pitchFamily="34" charset="0"/>
        </a:defRPr>
      </a:lvl8pPr>
      <a:lvl9pPr marL="1828800" algn="l" rtl="0" fontAlgn="base">
        <a:spcBef>
          <a:spcPct val="0"/>
        </a:spcBef>
        <a:spcAft>
          <a:spcPct val="0"/>
        </a:spcAft>
        <a:defRPr sz="4200">
          <a:solidFill>
            <a:srgbClr val="F9F9F9"/>
          </a:solidFill>
          <a:latin typeface="Arial Black" pitchFamily="34" charset="0"/>
        </a:defRPr>
      </a:lvl9pPr>
    </p:titleStyle>
    <p:bodyStyle>
      <a:lvl1pPr marL="273050" indent="-273050" algn="l" rtl="0" eaLnBrk="0" fontAlgn="base" hangingPunct="0">
        <a:spcBef>
          <a:spcPts val="600"/>
        </a:spcBef>
        <a:spcAft>
          <a:spcPct val="0"/>
        </a:spcAft>
        <a:buClr>
          <a:schemeClr val="accent2"/>
        </a:buClr>
        <a:buSzPct val="85000"/>
        <a:buFont typeface="Wingdings 2" panose="05020102010507070707"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anose="05020102010507070707"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anose="05020102010507070707"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anose="05020102010507070707"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anose="05020102010507070707"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03076ABF-545C-46A2-BBDA-DDAD4DA5F727}"/>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D8B0E464-B7E9-41F2-A3BB-CCE1D6BD9AFA}"/>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8046587D-408B-41D2-AEDF-C04DD51F6868}"/>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7E3525D0-9E97-4C0A-A24F-D6066A5AB175}"/>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AEB605F4-2AD7-4939-B911-0CB74766A256}"/>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0489" name="Segnaposto testo 8">
            <a:extLst>
              <a:ext uri="{FF2B5EF4-FFF2-40B4-BE49-F238E27FC236}">
                <a16:creationId xmlns:a16="http://schemas.microsoft.com/office/drawing/2014/main" id="{D2657A9C-884D-4FE3-B40C-058F1865D632}"/>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3B2951D6-B4E5-4CA8-8EE0-EBFCDF015524}"/>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1ED02662-9EFA-4408-BC49-33A2580672A4}"/>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202A2634-6A33-4258-B5FC-316BB613CB93}"/>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2CF84D2E-F032-4381-9E72-508929A12D7E}" type="slidenum">
              <a:rPr lang="it-IT" altLang="it-IT"/>
              <a:pPr/>
              <a:t>‹N›</a:t>
            </a:fld>
            <a:endParaRPr lang="it-IT" altLang="it-IT"/>
          </a:p>
        </p:txBody>
      </p:sp>
      <p:sp>
        <p:nvSpPr>
          <p:cNvPr id="15" name="Rettangolo 14">
            <a:extLst>
              <a:ext uri="{FF2B5EF4-FFF2-40B4-BE49-F238E27FC236}">
                <a16:creationId xmlns:a16="http://schemas.microsoft.com/office/drawing/2014/main" id="{18750735-960C-47A2-BDC4-DA13457D6D28}"/>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40" r:id="rId1"/>
    <p:sldLayoutId id="2147499241" r:id="rId2"/>
    <p:sldLayoutId id="2147499242" r:id="rId3"/>
    <p:sldLayoutId id="2147499243" r:id="rId4"/>
    <p:sldLayoutId id="2147499244" r:id="rId5"/>
    <p:sldLayoutId id="2147499245" r:id="rId6"/>
    <p:sldLayoutId id="2147499246"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3E52DCBA-C20C-4F50-A27F-571979EDA6A7}"/>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1AABC2CE-B0DD-4738-92B2-B5A3F05F58B7}"/>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4E95E833-E409-484B-9648-F6B6001B68D6}"/>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59C1C00E-2E8D-4E64-9177-605E1D0E6CB5}"/>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2E1DC97A-6D77-43B3-9F21-7F0D94BBD410}"/>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1513" name="Segnaposto testo 8">
            <a:extLst>
              <a:ext uri="{FF2B5EF4-FFF2-40B4-BE49-F238E27FC236}">
                <a16:creationId xmlns:a16="http://schemas.microsoft.com/office/drawing/2014/main" id="{8451A7D6-93F1-4C0B-B245-A577BBB20661}"/>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C9B9DAE9-1C79-4CD1-90BD-4E41DB23964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90FC8FB7-103A-4FDA-8D29-41AB6B74C7B5}"/>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C56236FD-6021-4167-8DC2-EF433249C1AF}"/>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EF1CC613-B372-4BED-B5D1-1124FB297FA9}" type="slidenum">
              <a:rPr lang="it-IT" altLang="it-IT"/>
              <a:pPr/>
              <a:t>‹N›</a:t>
            </a:fld>
            <a:endParaRPr lang="it-IT" altLang="it-IT"/>
          </a:p>
        </p:txBody>
      </p:sp>
      <p:sp>
        <p:nvSpPr>
          <p:cNvPr id="15" name="Rettangolo 14">
            <a:extLst>
              <a:ext uri="{FF2B5EF4-FFF2-40B4-BE49-F238E27FC236}">
                <a16:creationId xmlns:a16="http://schemas.microsoft.com/office/drawing/2014/main" id="{97DC5A7A-D0B2-4EE4-89C1-6A80444D2FAF}"/>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47" r:id="rId1"/>
    <p:sldLayoutId id="2147499248" r:id="rId2"/>
    <p:sldLayoutId id="2147499249" r:id="rId3"/>
    <p:sldLayoutId id="2147499250" r:id="rId4"/>
    <p:sldLayoutId id="2147499251" r:id="rId5"/>
    <p:sldLayoutId id="2147499252" r:id="rId6"/>
    <p:sldLayoutId id="2147499253"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6B224F97-EBB4-4945-B1FC-F2B9035C00D2}"/>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76565918-6914-4D51-9218-5275457E2AEF}"/>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2214CCC0-EE33-4EB5-94BE-6E2089F04052}"/>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0F990F82-7FB2-4550-9D4D-F65EE303C606}"/>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EC55B658-A931-4C9D-9D64-FBECF6855D07}"/>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2537" name="Segnaposto testo 8">
            <a:extLst>
              <a:ext uri="{FF2B5EF4-FFF2-40B4-BE49-F238E27FC236}">
                <a16:creationId xmlns:a16="http://schemas.microsoft.com/office/drawing/2014/main" id="{452D4355-5BA9-46CC-B80E-3BEB3AC27B5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0BFFD3F2-E8FD-461B-B3CD-A48E6122CD46}"/>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950EA019-D83D-4B8F-AAC4-4A5C47F525A0}"/>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83B500CF-33C1-49C1-BFE2-AAA3B7E5D50F}"/>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D1E5371E-7D8B-4310-9E46-94DCDA4838F2}" type="slidenum">
              <a:rPr lang="it-IT" altLang="it-IT"/>
              <a:pPr/>
              <a:t>‹N›</a:t>
            </a:fld>
            <a:endParaRPr lang="it-IT" altLang="it-IT"/>
          </a:p>
        </p:txBody>
      </p:sp>
      <p:sp>
        <p:nvSpPr>
          <p:cNvPr id="15" name="Rettangolo 14">
            <a:extLst>
              <a:ext uri="{FF2B5EF4-FFF2-40B4-BE49-F238E27FC236}">
                <a16:creationId xmlns:a16="http://schemas.microsoft.com/office/drawing/2014/main" id="{C76CF3E1-844F-49D5-84EC-B9272C0A7B87}"/>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54" r:id="rId1"/>
    <p:sldLayoutId id="2147499255" r:id="rId2"/>
    <p:sldLayoutId id="2147499256" r:id="rId3"/>
    <p:sldLayoutId id="2147499257" r:id="rId4"/>
    <p:sldLayoutId id="2147499258" r:id="rId5"/>
    <p:sldLayoutId id="2147499259" r:id="rId6"/>
    <p:sldLayoutId id="2147499260"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998676D5-F443-4FD1-BE80-793C1A087D06}"/>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C1E2EC49-77C8-4121-8BB3-16063B410DB9}"/>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3A6058A5-9E70-4438-B2A8-71C5CFDCE907}"/>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306369FB-F1EA-4E6F-99AD-D229590EB3E2}"/>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2A3BE067-FCB0-49B7-A57D-2FC7D38885BE}"/>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3561" name="Segnaposto testo 8">
            <a:extLst>
              <a:ext uri="{FF2B5EF4-FFF2-40B4-BE49-F238E27FC236}">
                <a16:creationId xmlns:a16="http://schemas.microsoft.com/office/drawing/2014/main" id="{C14F6E4D-0F3B-45B0-8470-AF8E6452B330}"/>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AE1F0E81-9C05-4F54-90DA-3777FF62985A}"/>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561A42D0-39FE-4CCA-94A4-38244EC9C1EA}"/>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415F1B19-7DB0-493F-A454-8BB532F9C3FA}"/>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A816BF6C-4695-4C3A-930A-DD0D4767D954}" type="slidenum">
              <a:rPr lang="it-IT" altLang="it-IT"/>
              <a:pPr/>
              <a:t>‹N›</a:t>
            </a:fld>
            <a:endParaRPr lang="it-IT" altLang="it-IT"/>
          </a:p>
        </p:txBody>
      </p:sp>
      <p:sp>
        <p:nvSpPr>
          <p:cNvPr id="15" name="Rettangolo 14">
            <a:extLst>
              <a:ext uri="{FF2B5EF4-FFF2-40B4-BE49-F238E27FC236}">
                <a16:creationId xmlns:a16="http://schemas.microsoft.com/office/drawing/2014/main" id="{46F66274-1D9F-4FE1-ACB2-AC7A788BC08A}"/>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61" r:id="rId1"/>
    <p:sldLayoutId id="2147499262" r:id="rId2"/>
    <p:sldLayoutId id="2147499263" r:id="rId3"/>
    <p:sldLayoutId id="2147499264" r:id="rId4"/>
    <p:sldLayoutId id="2147499265" r:id="rId5"/>
    <p:sldLayoutId id="2147499266" r:id="rId6"/>
    <p:sldLayoutId id="2147499267"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54F76AD3-85E4-4D84-AE9A-70A6D24FF22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034B2C75-2DF7-4ACF-B300-04C907A599B7}"/>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6E1B5BAF-6009-4EB3-8F31-12F7E8B316AD}"/>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9B05607E-7AB9-4BB8-BF68-6068EE8E0E2F}"/>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2DE51525-7AF3-4B2C-A1C1-65FF6B20E439}"/>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4585" name="Segnaposto testo 8">
            <a:extLst>
              <a:ext uri="{FF2B5EF4-FFF2-40B4-BE49-F238E27FC236}">
                <a16:creationId xmlns:a16="http://schemas.microsoft.com/office/drawing/2014/main" id="{FEF9C393-4293-4682-BD8D-EB9B00A10FBE}"/>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D3CF90C5-2796-421D-B8E4-28FBB9BB09E8}"/>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144079C-D712-42AD-A746-A79F089BDF77}"/>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9C7B41C9-2C58-4F78-8748-CEB1D00F3FFF}"/>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FDC06187-3A90-426A-B1E9-FAD6585A60B3}" type="slidenum">
              <a:rPr lang="it-IT" altLang="it-IT"/>
              <a:pPr/>
              <a:t>‹N›</a:t>
            </a:fld>
            <a:endParaRPr lang="it-IT" altLang="it-IT"/>
          </a:p>
        </p:txBody>
      </p:sp>
      <p:sp>
        <p:nvSpPr>
          <p:cNvPr id="15" name="Rettangolo 14">
            <a:extLst>
              <a:ext uri="{FF2B5EF4-FFF2-40B4-BE49-F238E27FC236}">
                <a16:creationId xmlns:a16="http://schemas.microsoft.com/office/drawing/2014/main" id="{B8FCB73D-CFCB-4232-AFEE-C0E771A89F3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68" r:id="rId1"/>
    <p:sldLayoutId id="2147499269" r:id="rId2"/>
    <p:sldLayoutId id="2147499270" r:id="rId3"/>
    <p:sldLayoutId id="2147499271" r:id="rId4"/>
    <p:sldLayoutId id="2147499272" r:id="rId5"/>
    <p:sldLayoutId id="2147499273" r:id="rId6"/>
    <p:sldLayoutId id="2147499274"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4CB7EF35-EF64-4905-8982-560E12C91DA0}"/>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F54013C5-73EB-40A5-960D-827CED052487}"/>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3C07833F-FCC5-43BC-ADE4-7747864B7552}"/>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D6609988-A5E6-498C-92FC-675F1485A60E}"/>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57472DD4-D0EB-4CD0-8D2E-2B89DB05370D}"/>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5609" name="Segnaposto testo 8">
            <a:extLst>
              <a:ext uri="{FF2B5EF4-FFF2-40B4-BE49-F238E27FC236}">
                <a16:creationId xmlns:a16="http://schemas.microsoft.com/office/drawing/2014/main" id="{8FBABAFF-3180-4A98-AB22-2B06F8D404C0}"/>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C788877D-6DA5-4447-9C87-3DC10FE107FB}"/>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73D1D1DB-567A-4ED0-8629-7B829BA023BC}"/>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9C935F1F-AAC6-44E9-9B67-C8CF4C3ED43C}"/>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57B63E8E-0D96-4AFE-B149-240943038B28}" type="slidenum">
              <a:rPr lang="it-IT" altLang="it-IT"/>
              <a:pPr/>
              <a:t>‹N›</a:t>
            </a:fld>
            <a:endParaRPr lang="it-IT" altLang="it-IT"/>
          </a:p>
        </p:txBody>
      </p:sp>
      <p:sp>
        <p:nvSpPr>
          <p:cNvPr id="15" name="Rettangolo 14">
            <a:extLst>
              <a:ext uri="{FF2B5EF4-FFF2-40B4-BE49-F238E27FC236}">
                <a16:creationId xmlns:a16="http://schemas.microsoft.com/office/drawing/2014/main" id="{02FE7A20-A16F-4E1F-B43B-8EE623E000FF}"/>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75" r:id="rId1"/>
    <p:sldLayoutId id="2147499276" r:id="rId2"/>
    <p:sldLayoutId id="2147499277" r:id="rId3"/>
    <p:sldLayoutId id="2147499278" r:id="rId4"/>
    <p:sldLayoutId id="2147499279" r:id="rId5"/>
    <p:sldLayoutId id="2147499280" r:id="rId6"/>
    <p:sldLayoutId id="2147499281"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7E5D36BC-3FA2-449C-8AF7-9D7AEAAEFA70}"/>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9A2D3615-04C7-403D-B9B9-31FB18B2BDA6}"/>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FF571A75-EC60-4D6A-AAD0-48637F3B2859}"/>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F1ECF211-1897-403E-A6D7-6D8DFC04EABD}"/>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71BB112F-9A2E-4826-AEB9-3EA883EA864B}"/>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6633" name="Segnaposto testo 8">
            <a:extLst>
              <a:ext uri="{FF2B5EF4-FFF2-40B4-BE49-F238E27FC236}">
                <a16:creationId xmlns:a16="http://schemas.microsoft.com/office/drawing/2014/main" id="{1A4C534E-53AE-494F-9659-18FDCBFA25FE}"/>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588F8DBC-2BA4-4177-96B8-6BE28A1D6DA3}"/>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A174F996-ECBF-4F17-BC4A-BE600B291D99}"/>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887ACF65-4D58-488C-91FB-8153434AE4CE}"/>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F39A4F0D-A1F7-487B-B7F0-35A4DFBCCCC4}" type="slidenum">
              <a:rPr lang="it-IT" altLang="it-IT"/>
              <a:pPr/>
              <a:t>‹N›</a:t>
            </a:fld>
            <a:endParaRPr lang="it-IT" altLang="it-IT"/>
          </a:p>
        </p:txBody>
      </p:sp>
      <p:sp>
        <p:nvSpPr>
          <p:cNvPr id="15" name="Rettangolo 14">
            <a:extLst>
              <a:ext uri="{FF2B5EF4-FFF2-40B4-BE49-F238E27FC236}">
                <a16:creationId xmlns:a16="http://schemas.microsoft.com/office/drawing/2014/main" id="{7459F6D8-79AA-4D1A-A59D-0962507158EB}"/>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82" r:id="rId1"/>
    <p:sldLayoutId id="2147499283" r:id="rId2"/>
    <p:sldLayoutId id="2147499284" r:id="rId3"/>
    <p:sldLayoutId id="2147499285" r:id="rId4"/>
    <p:sldLayoutId id="2147499286" r:id="rId5"/>
    <p:sldLayoutId id="2147499287" r:id="rId6"/>
    <p:sldLayoutId id="2147499288"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9DC80BBF-D81E-4E3E-AF6B-CD4D576AFA08}"/>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68B72C7E-3132-45F2-B0AC-D6D6A9047A85}"/>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9D20C3A0-341C-41DC-9E47-56222498C2D7}"/>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8CE912CD-1193-4B8A-B2A2-009B47B68149}"/>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100EEB38-61C0-4B0A-A24C-C978D2A26D74}"/>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7657" name="Segnaposto testo 8">
            <a:extLst>
              <a:ext uri="{FF2B5EF4-FFF2-40B4-BE49-F238E27FC236}">
                <a16:creationId xmlns:a16="http://schemas.microsoft.com/office/drawing/2014/main" id="{EBC79A23-DF08-4C72-9CFD-AC36EE069744}"/>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B245A829-6B83-43A7-AC1D-478A1CF559EB}"/>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1E1F113-3A88-4743-9A6B-034CEBC342BD}"/>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72B07A5C-EBEE-4533-B911-13C16BFDA59C}"/>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DCA67C1D-13B4-49ED-A7A2-094F29488B7D}" type="slidenum">
              <a:rPr lang="it-IT" altLang="it-IT"/>
              <a:pPr/>
              <a:t>‹N›</a:t>
            </a:fld>
            <a:endParaRPr lang="it-IT" altLang="it-IT"/>
          </a:p>
        </p:txBody>
      </p:sp>
      <p:sp>
        <p:nvSpPr>
          <p:cNvPr id="15" name="Rettangolo 14">
            <a:extLst>
              <a:ext uri="{FF2B5EF4-FFF2-40B4-BE49-F238E27FC236}">
                <a16:creationId xmlns:a16="http://schemas.microsoft.com/office/drawing/2014/main" id="{8A8856D6-82EA-454A-935D-F1C370434A39}"/>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89" r:id="rId1"/>
    <p:sldLayoutId id="2147499290" r:id="rId2"/>
    <p:sldLayoutId id="2147499291" r:id="rId3"/>
    <p:sldLayoutId id="2147499292" r:id="rId4"/>
    <p:sldLayoutId id="2147499293" r:id="rId5"/>
    <p:sldLayoutId id="2147499294" r:id="rId6"/>
    <p:sldLayoutId id="2147499295"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5F3AC449-FE5F-4F38-9A8E-4B1AA86D3B68}"/>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5C3F57A8-F706-4BCE-98ED-BD059FBF79F6}"/>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1B17F46E-DFAA-4E0B-893D-12126FF1C471}"/>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6D43DD9E-484E-4B8E-96D0-89DD4550279C}"/>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2E69B346-5A56-4018-ADC8-E4D96FA80054}"/>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8681" name="Segnaposto testo 8">
            <a:extLst>
              <a:ext uri="{FF2B5EF4-FFF2-40B4-BE49-F238E27FC236}">
                <a16:creationId xmlns:a16="http://schemas.microsoft.com/office/drawing/2014/main" id="{74C8F411-02FE-4FDB-B0FA-9F5F4DF5C524}"/>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5A9C1725-115A-43B9-959C-4C7EA4D76AC3}"/>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4C00462-70BB-4616-A008-FA8C9120A3F1}"/>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8AA9CC5E-82C1-4833-8A62-756E8FD32D80}"/>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BD9BF848-C08D-492A-B273-CA0A6E7FCA51}" type="slidenum">
              <a:rPr lang="it-IT" altLang="it-IT"/>
              <a:pPr/>
              <a:t>‹N›</a:t>
            </a:fld>
            <a:endParaRPr lang="it-IT" altLang="it-IT"/>
          </a:p>
        </p:txBody>
      </p:sp>
      <p:sp>
        <p:nvSpPr>
          <p:cNvPr id="15" name="Rettangolo 14">
            <a:extLst>
              <a:ext uri="{FF2B5EF4-FFF2-40B4-BE49-F238E27FC236}">
                <a16:creationId xmlns:a16="http://schemas.microsoft.com/office/drawing/2014/main" id="{853A6180-B6FD-4A09-B10D-F376CFEFF76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296" r:id="rId1"/>
    <p:sldLayoutId id="2147499297" r:id="rId2"/>
    <p:sldLayoutId id="2147499298" r:id="rId3"/>
    <p:sldLayoutId id="2147499299" r:id="rId4"/>
    <p:sldLayoutId id="2147499300" r:id="rId5"/>
    <p:sldLayoutId id="2147499301" r:id="rId6"/>
    <p:sldLayoutId id="2147499302"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803CD1C9-7FA8-4A0E-BDA8-A7779BE2C900}"/>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E068B537-FFCC-4053-916F-6D0606BA3A4C}"/>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D025933A-6213-493B-A98A-23F527A8DD6E}"/>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231885C0-F0FA-4440-93F6-3D08D64A5CFB}"/>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CAE61A62-5182-446D-B9CF-567EEA0FD5D7}"/>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29705" name="Segnaposto testo 8">
            <a:extLst>
              <a:ext uri="{FF2B5EF4-FFF2-40B4-BE49-F238E27FC236}">
                <a16:creationId xmlns:a16="http://schemas.microsoft.com/office/drawing/2014/main" id="{1E8F0BB1-1B95-4B66-8BF7-B69F023387A1}"/>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4D62644B-D95A-4988-AE98-9F3460F7CAEC}"/>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F195BA0F-178D-4C44-8427-BF2B5FAB7F5E}"/>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D756FC18-AE18-4E35-B162-0429664DFE14}"/>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43733A7E-4F11-4672-9C94-54134F0D7DEE}" type="slidenum">
              <a:rPr lang="it-IT" altLang="it-IT"/>
              <a:pPr/>
              <a:t>‹N›</a:t>
            </a:fld>
            <a:endParaRPr lang="it-IT" altLang="it-IT"/>
          </a:p>
        </p:txBody>
      </p:sp>
      <p:sp>
        <p:nvSpPr>
          <p:cNvPr id="15" name="Rettangolo 14">
            <a:extLst>
              <a:ext uri="{FF2B5EF4-FFF2-40B4-BE49-F238E27FC236}">
                <a16:creationId xmlns:a16="http://schemas.microsoft.com/office/drawing/2014/main" id="{AA7780E5-AEC2-49ED-A744-20D1D5B6BFFA}"/>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03" r:id="rId1"/>
    <p:sldLayoutId id="2147499304" r:id="rId2"/>
    <p:sldLayoutId id="2147499305" r:id="rId3"/>
    <p:sldLayoutId id="2147499306" r:id="rId4"/>
    <p:sldLayoutId id="2147499307" r:id="rId5"/>
    <p:sldLayoutId id="2147499308" r:id="rId6"/>
    <p:sldLayoutId id="2147499309"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6AF7126-BDCA-475F-A2EF-10F34EEB20B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214288C4-4D98-40D0-AEBF-3680C6F58F7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E0313021-C78D-40CB-B162-4FD5527F45D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rgbClr val="FFFFFF"/>
                </a:solidFill>
                <a:effectLst/>
                <a:latin typeface="Arial" charset="0"/>
                <a:cs typeface="+mn-cs"/>
              </a:defRPr>
            </a:lvl1pPr>
          </a:lstStyle>
          <a:p>
            <a:pPr>
              <a:defRPr/>
            </a:pPr>
            <a:endParaRPr lang="it-IT"/>
          </a:p>
        </p:txBody>
      </p:sp>
      <p:sp>
        <p:nvSpPr>
          <p:cNvPr id="1029" name="Rectangle 5">
            <a:extLst>
              <a:ext uri="{FF2B5EF4-FFF2-40B4-BE49-F238E27FC236}">
                <a16:creationId xmlns:a16="http://schemas.microsoft.com/office/drawing/2014/main" id="{EA03E273-7784-42D7-A155-E61A507B4123}"/>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FFFFFF"/>
                </a:solidFill>
                <a:effectLst/>
                <a:latin typeface="Arial" charset="0"/>
                <a:cs typeface="+mn-cs"/>
              </a:defRPr>
            </a:lvl1pPr>
          </a:lstStyle>
          <a:p>
            <a:pPr>
              <a:defRPr/>
            </a:pPr>
            <a:r>
              <a:rPr lang="it-IT"/>
              <a:t>Prof. Giuseppe Renato Croce</a:t>
            </a:r>
          </a:p>
        </p:txBody>
      </p:sp>
      <p:sp>
        <p:nvSpPr>
          <p:cNvPr id="1030" name="Rectangle 6">
            <a:extLst>
              <a:ext uri="{FF2B5EF4-FFF2-40B4-BE49-F238E27FC236}">
                <a16:creationId xmlns:a16="http://schemas.microsoft.com/office/drawing/2014/main" id="{D89959D3-3721-48E2-B130-D63210628E83}"/>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FFFFFF"/>
                </a:solidFill>
              </a:defRPr>
            </a:lvl1pPr>
          </a:lstStyle>
          <a:p>
            <a:fld id="{A1389D60-3E1E-4F0B-8397-6137C417C480}"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99065" r:id="rId1"/>
    <p:sldLayoutId id="2147499066" r:id="rId2"/>
    <p:sldLayoutId id="2147499067" r:id="rId3"/>
    <p:sldLayoutId id="2147499068" r:id="rId4"/>
    <p:sldLayoutId id="2147499069" r:id="rId5"/>
    <p:sldLayoutId id="2147499070" r:id="rId6"/>
    <p:sldLayoutId id="2147499071" r:id="rId7"/>
    <p:sldLayoutId id="2147499072" r:id="rId8"/>
    <p:sldLayoutId id="2147499073" r:id="rId9"/>
    <p:sldLayoutId id="2147499074" r:id="rId10"/>
    <p:sldLayoutId id="2147499075" r:id="rId11"/>
  </p:sldLayoutIdLst>
  <p:transition>
    <p:wheel/>
    <p:sndAc>
      <p:stSnd>
        <p:snd r:embed="rId1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3"/>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27">
                                            <p:txEl>
                                              <p:pRg st="0" end="0"/>
                                            </p:txEl>
                                          </p:spTgt>
                                        </p:tgtEl>
                                        <p:attrNameLst>
                                          <p:attrName>style.visibility</p:attrName>
                                        </p:attrNameLst>
                                      </p:cBhvr>
                                      <p:to>
                                        <p:strVal val="visible"/>
                                      </p:to>
                                    </p:set>
                                    <p:anim calcmode="lin" valueType="num">
                                      <p:cBhvr>
                                        <p:cTn id="14" dur="1000" fill="hold"/>
                                        <p:tgtEl>
                                          <p:spTgt spid="102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02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027">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1027">
                                            <p:txEl>
                                              <p:pRg st="1" end="1"/>
                                            </p:txEl>
                                          </p:spTgt>
                                        </p:tgtEl>
                                        <p:attrNameLst>
                                          <p:attrName>style.visibility</p:attrName>
                                        </p:attrNameLst>
                                      </p:cBhvr>
                                      <p:to>
                                        <p:strVal val="visible"/>
                                      </p:to>
                                    </p:set>
                                    <p:anim calcmode="lin" valueType="num">
                                      <p:cBhvr>
                                        <p:cTn id="19" dur="1000" fill="hold"/>
                                        <p:tgtEl>
                                          <p:spTgt spid="1027">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1027">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027">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027">
                                            <p:txEl>
                                              <p:pRg st="2" end="2"/>
                                            </p:txEl>
                                          </p:spTgt>
                                        </p:tgtEl>
                                        <p:attrNameLst>
                                          <p:attrName>style.visibility</p:attrName>
                                        </p:attrNameLst>
                                      </p:cBhvr>
                                      <p:to>
                                        <p:strVal val="visible"/>
                                      </p:to>
                                    </p:set>
                                    <p:anim calcmode="lin" valueType="num">
                                      <p:cBhvr>
                                        <p:cTn id="24" dur="1000" fill="hold"/>
                                        <p:tgtEl>
                                          <p:spTgt spid="1027">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1027">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1027">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1027">
                                            <p:txEl>
                                              <p:pRg st="3" end="3"/>
                                            </p:txEl>
                                          </p:spTgt>
                                        </p:tgtEl>
                                        <p:attrNameLst>
                                          <p:attrName>style.visibility</p:attrName>
                                        </p:attrNameLst>
                                      </p:cBhvr>
                                      <p:to>
                                        <p:strVal val="visible"/>
                                      </p:to>
                                    </p:set>
                                    <p:anim calcmode="lin" valueType="num">
                                      <p:cBhvr>
                                        <p:cTn id="29" dur="1000" fill="hold"/>
                                        <p:tgtEl>
                                          <p:spTgt spid="1027">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1027">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1027">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1027">
                                            <p:txEl>
                                              <p:pRg st="4" end="4"/>
                                            </p:txEl>
                                          </p:spTgt>
                                        </p:tgtEl>
                                        <p:attrNameLst>
                                          <p:attrName>style.visibility</p:attrName>
                                        </p:attrNameLst>
                                      </p:cBhvr>
                                      <p:to>
                                        <p:strVal val="visible"/>
                                      </p:to>
                                    </p:set>
                                    <p:anim calcmode="lin" valueType="num">
                                      <p:cBhvr>
                                        <p:cTn id="34" dur="1000" fill="hold"/>
                                        <p:tgtEl>
                                          <p:spTgt spid="1027">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1027">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50" presetClass="entr" presetSubtype="0" decel="10000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ppt_w</p:attrName>
                        </p:attrNameLst>
                      </p:cBhvr>
                      <p:tavLst>
                        <p:tav tm="0">
                          <p:val>
                            <p:strVal val="#ppt_w+.3"/>
                          </p:val>
                        </p:tav>
                        <p:tav tm="100000">
                          <p:val>
                            <p:strVal val="#ppt_w"/>
                          </p:val>
                        </p:tav>
                      </p:tavLst>
                    </p:anim>
                    <p:anim calcmode="lin" valueType="num">
                      <p:cBhvr>
                        <p:cTn dur="1000" fill="hold"/>
                        <p:tgtEl>
                          <p:spTgt spid="1027"/>
                        </p:tgtEl>
                        <p:attrNameLst>
                          <p:attrName>ppt_h</p:attrName>
                        </p:attrNameLst>
                      </p:cBhvr>
                      <p:tavLst>
                        <p:tav tm="0">
                          <p:val>
                            <p:strVal val="#ppt_h"/>
                          </p:val>
                        </p:tav>
                        <p:tav tm="100000">
                          <p:val>
                            <p:strVal val="#ppt_h"/>
                          </p:val>
                        </p:tav>
                      </p:tavLst>
                    </p:anim>
                    <p:animEffect transition="in" filter="fade">
                      <p:cBhvr>
                        <p:cTn dur="1000"/>
                        <p:tgtEl>
                          <p:spTgt spid="1027"/>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ppt_w</p:attrName>
                        </p:attrNameLst>
                      </p:cBhvr>
                      <p:tavLst>
                        <p:tav tm="0">
                          <p:val>
                            <p:strVal val="#ppt_w+.3"/>
                          </p:val>
                        </p:tav>
                        <p:tav tm="100000">
                          <p:val>
                            <p:strVal val="#ppt_w"/>
                          </p:val>
                        </p:tav>
                      </p:tavLst>
                    </p:anim>
                    <p:anim calcmode="lin" valueType="num">
                      <p:cBhvr>
                        <p:cTn dur="1000" fill="hold"/>
                        <p:tgtEl>
                          <p:spTgt spid="1027"/>
                        </p:tgtEl>
                        <p:attrNameLst>
                          <p:attrName>ppt_h</p:attrName>
                        </p:attrNameLst>
                      </p:cBhvr>
                      <p:tavLst>
                        <p:tav tm="0">
                          <p:val>
                            <p:strVal val="#ppt_h"/>
                          </p:val>
                        </p:tav>
                        <p:tav tm="100000">
                          <p:val>
                            <p:strVal val="#ppt_h"/>
                          </p:val>
                        </p:tav>
                      </p:tavLst>
                    </p:anim>
                    <p:animEffect transition="in" filter="fade">
                      <p:cBhvr>
                        <p:cTn dur="1000"/>
                        <p:tgtEl>
                          <p:spTgt spid="1027"/>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ppt_w</p:attrName>
                        </p:attrNameLst>
                      </p:cBhvr>
                      <p:tavLst>
                        <p:tav tm="0">
                          <p:val>
                            <p:strVal val="#ppt_w+.3"/>
                          </p:val>
                        </p:tav>
                        <p:tav tm="100000">
                          <p:val>
                            <p:strVal val="#ppt_w"/>
                          </p:val>
                        </p:tav>
                      </p:tavLst>
                    </p:anim>
                    <p:anim calcmode="lin" valueType="num">
                      <p:cBhvr>
                        <p:cTn dur="1000" fill="hold"/>
                        <p:tgtEl>
                          <p:spTgt spid="1027"/>
                        </p:tgtEl>
                        <p:attrNameLst>
                          <p:attrName>ppt_h</p:attrName>
                        </p:attrNameLst>
                      </p:cBhvr>
                      <p:tavLst>
                        <p:tav tm="0">
                          <p:val>
                            <p:strVal val="#ppt_h"/>
                          </p:val>
                        </p:tav>
                        <p:tav tm="100000">
                          <p:val>
                            <p:strVal val="#ppt_h"/>
                          </p:val>
                        </p:tav>
                      </p:tavLst>
                    </p:anim>
                    <p:animEffect transition="in" filter="fade">
                      <p:cBhvr>
                        <p:cTn dur="1000"/>
                        <p:tgtEl>
                          <p:spTgt spid="1027"/>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ppt_w</p:attrName>
                        </p:attrNameLst>
                      </p:cBhvr>
                      <p:tavLst>
                        <p:tav tm="0">
                          <p:val>
                            <p:strVal val="#ppt_w+.3"/>
                          </p:val>
                        </p:tav>
                        <p:tav tm="100000">
                          <p:val>
                            <p:strVal val="#ppt_w"/>
                          </p:val>
                        </p:tav>
                      </p:tavLst>
                    </p:anim>
                    <p:anim calcmode="lin" valueType="num">
                      <p:cBhvr>
                        <p:cTn dur="1000" fill="hold"/>
                        <p:tgtEl>
                          <p:spTgt spid="1027"/>
                        </p:tgtEl>
                        <p:attrNameLst>
                          <p:attrName>ppt_h</p:attrName>
                        </p:attrNameLst>
                      </p:cBhvr>
                      <p:tavLst>
                        <p:tav tm="0">
                          <p:val>
                            <p:strVal val="#ppt_h"/>
                          </p:val>
                        </p:tav>
                        <p:tav tm="100000">
                          <p:val>
                            <p:strVal val="#ppt_h"/>
                          </p:val>
                        </p:tav>
                      </p:tavLst>
                    </p:anim>
                    <p:animEffect transition="in" filter="fade">
                      <p:cBhvr>
                        <p:cTn dur="1000"/>
                        <p:tgtEl>
                          <p:spTgt spid="1027"/>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ppt_w</p:attrName>
                        </p:attrNameLst>
                      </p:cBhvr>
                      <p:tavLst>
                        <p:tav tm="0">
                          <p:val>
                            <p:strVal val="#ppt_w+.3"/>
                          </p:val>
                        </p:tav>
                        <p:tav tm="100000">
                          <p:val>
                            <p:strVal val="#ppt_w"/>
                          </p:val>
                        </p:tav>
                      </p:tavLst>
                    </p:anim>
                    <p:anim calcmode="lin" valueType="num">
                      <p:cBhvr>
                        <p:cTn dur="1000" fill="hold"/>
                        <p:tgtEl>
                          <p:spTgt spid="1027"/>
                        </p:tgtEl>
                        <p:attrNameLst>
                          <p:attrName>ppt_h</p:attrName>
                        </p:attrNameLst>
                      </p:cBhvr>
                      <p:tavLst>
                        <p:tav tm="0">
                          <p:val>
                            <p:strVal val="#ppt_h"/>
                          </p:val>
                        </p:tav>
                        <p:tav tm="100000">
                          <p:val>
                            <p:strVal val="#ppt_h"/>
                          </p:val>
                        </p:tav>
                      </p:tavLst>
                    </p:anim>
                    <p:animEffect transition="in" filter="fade">
                      <p:cBhvr>
                        <p:cTn dur="1000"/>
                        <p:tgtEl>
                          <p:spTgt spid="1027"/>
                        </p:tgtEl>
                      </p:cBhvr>
                    </p:animEffect>
                  </p:childTnLst>
                </p:cTn>
              </p:par>
            </p:tnLst>
          </p:tmpl>
        </p:tmplLst>
      </p:bldP>
    </p:bld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18986153-EFBD-4F94-A0DD-7FAF8C5957B4}"/>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19061F64-7B16-42E2-A18C-F93F89119C49}"/>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31776EBB-BEE0-448A-A1CE-CB2F8B5F71D5}"/>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A9159048-880A-4920-A665-D3B3EE95B037}"/>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50163C41-8A50-4295-96FF-A278CBF5FA2D}"/>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0729" name="Segnaposto testo 8">
            <a:extLst>
              <a:ext uri="{FF2B5EF4-FFF2-40B4-BE49-F238E27FC236}">
                <a16:creationId xmlns:a16="http://schemas.microsoft.com/office/drawing/2014/main" id="{AD58290C-9782-4D0A-B87C-199F2903653D}"/>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77E3E3C6-6FD4-4773-90C8-7E69D7537742}"/>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0987698B-069E-4B85-803F-BBD49C689130}"/>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AEDFECDE-A62B-40D3-A509-4219EF53A151}"/>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F9AAB383-E888-4046-BB8F-41D01E240DC5}" type="slidenum">
              <a:rPr lang="it-IT" altLang="it-IT"/>
              <a:pPr/>
              <a:t>‹N›</a:t>
            </a:fld>
            <a:endParaRPr lang="it-IT" altLang="it-IT"/>
          </a:p>
        </p:txBody>
      </p:sp>
      <p:sp>
        <p:nvSpPr>
          <p:cNvPr id="15" name="Rettangolo 14">
            <a:extLst>
              <a:ext uri="{FF2B5EF4-FFF2-40B4-BE49-F238E27FC236}">
                <a16:creationId xmlns:a16="http://schemas.microsoft.com/office/drawing/2014/main" id="{D972B040-7636-40FB-8072-A13058128B39}"/>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10" r:id="rId1"/>
    <p:sldLayoutId id="2147499311" r:id="rId2"/>
    <p:sldLayoutId id="2147499312" r:id="rId3"/>
    <p:sldLayoutId id="2147499313" r:id="rId4"/>
    <p:sldLayoutId id="2147499314" r:id="rId5"/>
    <p:sldLayoutId id="2147499315" r:id="rId6"/>
    <p:sldLayoutId id="2147499316"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9258F3CE-A7AD-4E8B-9A45-72E03DC54140}"/>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F5B5F9A1-4ECA-4D04-907D-2B421D5304CB}"/>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12C6FFAE-B6EB-4E24-A109-876E31B28473}"/>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CBA08B2A-102B-4D0F-91F7-D1AA76F0D01B}"/>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06EA74E4-C0C3-491C-BCB8-4CE7AEF4AEE3}"/>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1753" name="Segnaposto testo 8">
            <a:extLst>
              <a:ext uri="{FF2B5EF4-FFF2-40B4-BE49-F238E27FC236}">
                <a16:creationId xmlns:a16="http://schemas.microsoft.com/office/drawing/2014/main" id="{451C72A0-EBA7-4A33-8596-AF8ED5D829E9}"/>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1A6454C8-8172-47B5-8636-CAB2DFDFD6BF}"/>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0D34CC8D-F6F7-4F88-8F03-D10AAB987F7F}"/>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70458064-0605-4974-A6A1-BF8346D54AE7}"/>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8CB8D5A8-6957-45C5-804A-8C3F1EA52C74}" type="slidenum">
              <a:rPr lang="it-IT" altLang="it-IT"/>
              <a:pPr/>
              <a:t>‹N›</a:t>
            </a:fld>
            <a:endParaRPr lang="it-IT" altLang="it-IT"/>
          </a:p>
        </p:txBody>
      </p:sp>
      <p:sp>
        <p:nvSpPr>
          <p:cNvPr id="15" name="Rettangolo 14">
            <a:extLst>
              <a:ext uri="{FF2B5EF4-FFF2-40B4-BE49-F238E27FC236}">
                <a16:creationId xmlns:a16="http://schemas.microsoft.com/office/drawing/2014/main" id="{D2300C34-4B33-4BCA-90CC-728830A0B01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17" r:id="rId1"/>
    <p:sldLayoutId id="2147499318" r:id="rId2"/>
    <p:sldLayoutId id="2147499319" r:id="rId3"/>
    <p:sldLayoutId id="2147499320" r:id="rId4"/>
    <p:sldLayoutId id="2147499321" r:id="rId5"/>
    <p:sldLayoutId id="2147499322" r:id="rId6"/>
    <p:sldLayoutId id="2147499323"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41015CEA-069C-4F00-ABD6-8F040B2F51D1}"/>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18B6538C-9405-419D-856B-3903901C01ED}"/>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53CD3D94-C813-4846-AB86-1EEF2C974AA4}"/>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D1DD277B-8670-44F9-8FF6-AC175A2ECA40}"/>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377A29F3-DB2D-4279-8036-DF3B04B0D3CD}"/>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2777" name="Segnaposto testo 8">
            <a:extLst>
              <a:ext uri="{FF2B5EF4-FFF2-40B4-BE49-F238E27FC236}">
                <a16:creationId xmlns:a16="http://schemas.microsoft.com/office/drawing/2014/main" id="{5557D68A-266B-437A-BD85-655E5FE48E7B}"/>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38BDBC34-AFA8-4696-B6E0-8CC5926B95D9}"/>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FCDD2CF-9CB0-40E6-9765-826302D7D850}"/>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72A043C0-452B-4199-ADD2-D63CAB028B3F}"/>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AFC109D7-B1A9-4E8F-9548-FC6FA61EFB1F}" type="slidenum">
              <a:rPr lang="it-IT" altLang="it-IT"/>
              <a:pPr/>
              <a:t>‹N›</a:t>
            </a:fld>
            <a:endParaRPr lang="it-IT" altLang="it-IT"/>
          </a:p>
        </p:txBody>
      </p:sp>
      <p:sp>
        <p:nvSpPr>
          <p:cNvPr id="15" name="Rettangolo 14">
            <a:extLst>
              <a:ext uri="{FF2B5EF4-FFF2-40B4-BE49-F238E27FC236}">
                <a16:creationId xmlns:a16="http://schemas.microsoft.com/office/drawing/2014/main" id="{67904713-3565-4E0C-B252-F4CA889EA6E7}"/>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24" r:id="rId1"/>
    <p:sldLayoutId id="2147499325" r:id="rId2"/>
    <p:sldLayoutId id="2147499326" r:id="rId3"/>
    <p:sldLayoutId id="2147499327" r:id="rId4"/>
    <p:sldLayoutId id="2147499328" r:id="rId5"/>
    <p:sldLayoutId id="2147499329" r:id="rId6"/>
    <p:sldLayoutId id="2147499330"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CB140F26-518E-4FCB-9635-0361CAB0FAF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95A54D92-528D-49BA-902E-725D4B36BF87}"/>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C7FEB8A8-BF39-48E9-8D85-7D4C5A15B72B}"/>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F402DEA0-3B75-4845-ADC4-6176665AD708}"/>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A6585E3B-D93F-442A-8C64-6B12D2F579DC}"/>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3801" name="Segnaposto testo 8">
            <a:extLst>
              <a:ext uri="{FF2B5EF4-FFF2-40B4-BE49-F238E27FC236}">
                <a16:creationId xmlns:a16="http://schemas.microsoft.com/office/drawing/2014/main" id="{C9675FA3-794C-4CD4-B29D-FB5C640AA8A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76265670-2C7D-4AC1-9488-5108EB20661C}"/>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57448A80-6EEF-49D5-81BD-2E7C5CA36303}"/>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69CBCD48-CD0D-453B-B134-44A9EFB9F8DB}"/>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A6C8B2CC-B99D-4AF7-BC9D-3FA13E4EB4F7}" type="slidenum">
              <a:rPr lang="it-IT" altLang="it-IT"/>
              <a:pPr/>
              <a:t>‹N›</a:t>
            </a:fld>
            <a:endParaRPr lang="it-IT" altLang="it-IT"/>
          </a:p>
        </p:txBody>
      </p:sp>
      <p:sp>
        <p:nvSpPr>
          <p:cNvPr id="15" name="Rettangolo 14">
            <a:extLst>
              <a:ext uri="{FF2B5EF4-FFF2-40B4-BE49-F238E27FC236}">
                <a16:creationId xmlns:a16="http://schemas.microsoft.com/office/drawing/2014/main" id="{8359C766-6DB7-4BED-A548-1CA13A1FA606}"/>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31" r:id="rId1"/>
    <p:sldLayoutId id="2147499332" r:id="rId2"/>
    <p:sldLayoutId id="2147499333" r:id="rId3"/>
    <p:sldLayoutId id="2147499334" r:id="rId4"/>
    <p:sldLayoutId id="2147499335" r:id="rId5"/>
    <p:sldLayoutId id="2147499336" r:id="rId6"/>
    <p:sldLayoutId id="2147499337"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1B45E4DC-4E1D-4244-B852-729A1922981C}"/>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FE301885-E69A-4DDF-982F-A6C00B9C5271}"/>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E2A3AE12-172C-4198-9178-5B07AC012F63}"/>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44AFECBF-4962-4C57-A48C-3415FC0D63DC}"/>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EED020F9-2414-45C2-A288-6EEA13131B2D}"/>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4825" name="Segnaposto testo 8">
            <a:extLst>
              <a:ext uri="{FF2B5EF4-FFF2-40B4-BE49-F238E27FC236}">
                <a16:creationId xmlns:a16="http://schemas.microsoft.com/office/drawing/2014/main" id="{6B7F84EC-9BA0-4D22-B6B1-78D8FAEFCE14}"/>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EE72B132-48A3-4C49-89B2-2DDEE4524DAA}"/>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9B7B670D-7F6C-4519-B9E8-E469A137B8EE}"/>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FC4FDC83-5FCD-4D3D-A21A-4D27867224E1}"/>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33ED4281-B6CF-4F3A-88D8-F1EEC50E9AF6}" type="slidenum">
              <a:rPr lang="it-IT" altLang="it-IT"/>
              <a:pPr/>
              <a:t>‹N›</a:t>
            </a:fld>
            <a:endParaRPr lang="it-IT" altLang="it-IT"/>
          </a:p>
        </p:txBody>
      </p:sp>
      <p:sp>
        <p:nvSpPr>
          <p:cNvPr id="15" name="Rettangolo 14">
            <a:extLst>
              <a:ext uri="{FF2B5EF4-FFF2-40B4-BE49-F238E27FC236}">
                <a16:creationId xmlns:a16="http://schemas.microsoft.com/office/drawing/2014/main" id="{A14B849F-AC0D-4B82-81E6-E9EEE5C8D81B}"/>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38" r:id="rId1"/>
    <p:sldLayoutId id="2147499339" r:id="rId2"/>
    <p:sldLayoutId id="2147499340" r:id="rId3"/>
    <p:sldLayoutId id="2147499341" r:id="rId4"/>
    <p:sldLayoutId id="2147499342" r:id="rId5"/>
    <p:sldLayoutId id="2147499343" r:id="rId6"/>
    <p:sldLayoutId id="2147499344"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5296856D-E698-4F4C-B335-E9AE89710CFF}"/>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FA480273-3294-4227-92CB-3387156F200A}"/>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B3B3A359-B86B-45BF-9E8A-3FFA2A4017F8}"/>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4C525A73-D3AA-478F-B17B-80F8FC2CDCF1}"/>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E1817B09-E6B7-4B04-8DDF-A95344DA34A7}"/>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5849" name="Segnaposto testo 8">
            <a:extLst>
              <a:ext uri="{FF2B5EF4-FFF2-40B4-BE49-F238E27FC236}">
                <a16:creationId xmlns:a16="http://schemas.microsoft.com/office/drawing/2014/main" id="{1FD3CD48-C8E8-471C-A51B-60DCC27C7E1F}"/>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E6D7CDDB-5BAF-4CDB-854E-140A815AF5D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AD5CE8EE-C5F3-43F2-8DC2-F69D44B48381}"/>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43C932BF-5D9B-4788-9F17-C9FC38F3AF5A}"/>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D4F1E97D-7934-43CC-95A0-3D8BD7515CE9}" type="slidenum">
              <a:rPr lang="it-IT" altLang="it-IT"/>
              <a:pPr/>
              <a:t>‹N›</a:t>
            </a:fld>
            <a:endParaRPr lang="it-IT" altLang="it-IT"/>
          </a:p>
        </p:txBody>
      </p:sp>
      <p:sp>
        <p:nvSpPr>
          <p:cNvPr id="15" name="Rettangolo 14">
            <a:extLst>
              <a:ext uri="{FF2B5EF4-FFF2-40B4-BE49-F238E27FC236}">
                <a16:creationId xmlns:a16="http://schemas.microsoft.com/office/drawing/2014/main" id="{D6C4BB36-4857-48CD-BBC9-EC12A5097C95}"/>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45" r:id="rId1"/>
    <p:sldLayoutId id="2147499346" r:id="rId2"/>
    <p:sldLayoutId id="2147499347" r:id="rId3"/>
    <p:sldLayoutId id="2147499348" r:id="rId4"/>
    <p:sldLayoutId id="2147499349" r:id="rId5"/>
    <p:sldLayoutId id="2147499350" r:id="rId6"/>
    <p:sldLayoutId id="2147499351"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64A03EF6-DCFE-4551-920A-B9B0FC171D4F}"/>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83B9EB11-9BB7-4B26-BAB2-193A9FCECE1F}"/>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5E6B8E27-E857-4B2B-A599-06924F9570ED}"/>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737E7AF2-C7CA-4B9D-8FC1-2C145B7A6745}"/>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24B9B3FB-EE76-417C-8997-D8A995ED08C7}"/>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6873" name="Segnaposto testo 8">
            <a:extLst>
              <a:ext uri="{FF2B5EF4-FFF2-40B4-BE49-F238E27FC236}">
                <a16:creationId xmlns:a16="http://schemas.microsoft.com/office/drawing/2014/main" id="{B822C977-F376-484D-A2BD-C950E4C45F6F}"/>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3E73967D-4543-4AA9-B4BA-E32C1B9365E9}"/>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6E42FE42-B12A-4F26-A705-FD641A99AFF2}"/>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2A07A756-3664-4859-AA40-C826D43C866E}"/>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A8360701-3539-4564-A534-4A4D6AA7F893}" type="slidenum">
              <a:rPr lang="it-IT" altLang="it-IT"/>
              <a:pPr/>
              <a:t>‹N›</a:t>
            </a:fld>
            <a:endParaRPr lang="it-IT" altLang="it-IT"/>
          </a:p>
        </p:txBody>
      </p:sp>
      <p:sp>
        <p:nvSpPr>
          <p:cNvPr id="15" name="Rettangolo 14">
            <a:extLst>
              <a:ext uri="{FF2B5EF4-FFF2-40B4-BE49-F238E27FC236}">
                <a16:creationId xmlns:a16="http://schemas.microsoft.com/office/drawing/2014/main" id="{E41DD440-2AFC-4967-AEB7-70A623C96031}"/>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52" r:id="rId1"/>
    <p:sldLayoutId id="2147499353" r:id="rId2"/>
    <p:sldLayoutId id="2147499354" r:id="rId3"/>
    <p:sldLayoutId id="2147499355" r:id="rId4"/>
    <p:sldLayoutId id="2147499356" r:id="rId5"/>
    <p:sldLayoutId id="2147499357" r:id="rId6"/>
    <p:sldLayoutId id="2147499358"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AA5BD2E1-A091-4149-BC66-FD20659C1629}"/>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6DEB8D72-015F-47AB-80AA-4BD86A3A530F}"/>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B7C94B7C-299F-429A-A2ED-447998673CCF}"/>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FCE48D8C-BBDD-4804-B971-508159D98E89}"/>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8DED0BD8-3DCA-47BE-81B9-235682CBDCB4}"/>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7897" name="Segnaposto testo 8">
            <a:extLst>
              <a:ext uri="{FF2B5EF4-FFF2-40B4-BE49-F238E27FC236}">
                <a16:creationId xmlns:a16="http://schemas.microsoft.com/office/drawing/2014/main" id="{F4954F1D-9B0B-4640-82F4-A82FD2A78709}"/>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9226256A-FBCE-4AF8-BF2C-684EB80B50E0}"/>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2E12DAEA-EAB9-490D-94CF-D2FFD83C0F4F}"/>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67420B85-2BA5-4F14-940C-70C253B0CEFA}"/>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008FA0CB-949A-451D-9053-3041737D35D5}" type="slidenum">
              <a:rPr lang="it-IT" altLang="it-IT"/>
              <a:pPr/>
              <a:t>‹N›</a:t>
            </a:fld>
            <a:endParaRPr lang="it-IT" altLang="it-IT"/>
          </a:p>
        </p:txBody>
      </p:sp>
      <p:sp>
        <p:nvSpPr>
          <p:cNvPr id="15" name="Rettangolo 14">
            <a:extLst>
              <a:ext uri="{FF2B5EF4-FFF2-40B4-BE49-F238E27FC236}">
                <a16:creationId xmlns:a16="http://schemas.microsoft.com/office/drawing/2014/main" id="{AD97D143-2657-45FF-89EE-3A727DC9CC1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59" r:id="rId1"/>
    <p:sldLayoutId id="2147499360" r:id="rId2"/>
    <p:sldLayoutId id="2147499361" r:id="rId3"/>
    <p:sldLayoutId id="2147499362" r:id="rId4"/>
    <p:sldLayoutId id="2147499363" r:id="rId5"/>
    <p:sldLayoutId id="2147499364" r:id="rId6"/>
    <p:sldLayoutId id="2147499365"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319348CA-C357-484B-8BD6-6D57D6C3D73C}"/>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63618D87-40E3-4812-A4A3-D0FC9E8C793C}"/>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A6E38C76-1C8B-4E37-9BBA-013F3FE8EAF3}"/>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FD57F159-3BB2-4AD9-A2BD-82E1F77C01A9}"/>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8EE642DD-1329-4D28-8DDD-03F4BEDFBD72}"/>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8921" name="Segnaposto testo 8">
            <a:extLst>
              <a:ext uri="{FF2B5EF4-FFF2-40B4-BE49-F238E27FC236}">
                <a16:creationId xmlns:a16="http://schemas.microsoft.com/office/drawing/2014/main" id="{B67578EF-7903-4B29-898F-FE806A12F515}"/>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E3BEDB32-1DF1-45C6-8659-4AC5444AE36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429ACDB9-2A3B-46FA-94C4-8E4F3B3563F5}"/>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3C046CAC-9340-4E9A-B42B-B57FB97C9EC3}"/>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A764DDCE-2F5C-4CCB-8949-E80658D34504}" type="slidenum">
              <a:rPr lang="it-IT" altLang="it-IT"/>
              <a:pPr/>
              <a:t>‹N›</a:t>
            </a:fld>
            <a:endParaRPr lang="it-IT" altLang="it-IT"/>
          </a:p>
        </p:txBody>
      </p:sp>
      <p:sp>
        <p:nvSpPr>
          <p:cNvPr id="15" name="Rettangolo 14">
            <a:extLst>
              <a:ext uri="{FF2B5EF4-FFF2-40B4-BE49-F238E27FC236}">
                <a16:creationId xmlns:a16="http://schemas.microsoft.com/office/drawing/2014/main" id="{617625F1-350B-4BBC-A3A3-1DB7C9AD6D27}"/>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66" r:id="rId1"/>
    <p:sldLayoutId id="2147499367" r:id="rId2"/>
    <p:sldLayoutId id="2147499368" r:id="rId3"/>
    <p:sldLayoutId id="2147499369" r:id="rId4"/>
    <p:sldLayoutId id="2147499370" r:id="rId5"/>
    <p:sldLayoutId id="2147499371" r:id="rId6"/>
    <p:sldLayoutId id="2147499372"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C5DA743B-A90B-46A3-9526-015671EE964F}"/>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7444B518-F71C-43D6-AF31-4E3919BBA7B1}"/>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5325B8D8-7728-46D8-B282-C46C3597772D}"/>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4D7A8F10-9793-4272-98C3-CAA8CA8FA4A2}"/>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42370064-AE9C-4021-A8A2-B104ABF0777C}"/>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39945" name="Segnaposto testo 8">
            <a:extLst>
              <a:ext uri="{FF2B5EF4-FFF2-40B4-BE49-F238E27FC236}">
                <a16:creationId xmlns:a16="http://schemas.microsoft.com/office/drawing/2014/main" id="{D7BB7D48-4242-4C04-9AC4-C2198E5942AC}"/>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7BB4B27B-B0FF-48F9-A488-D047859D7E3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169AC003-7ABE-4DE4-AD4D-E1B322EE7B0A}"/>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6BA8C74E-7889-4D48-A78C-4757CAE48CA5}"/>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7E81A0A6-FAF4-4A38-A6F7-18EAC033C6F5}" type="slidenum">
              <a:rPr lang="it-IT" altLang="it-IT"/>
              <a:pPr/>
              <a:t>‹N›</a:t>
            </a:fld>
            <a:endParaRPr lang="it-IT" altLang="it-IT"/>
          </a:p>
        </p:txBody>
      </p:sp>
      <p:sp>
        <p:nvSpPr>
          <p:cNvPr id="15" name="Rettangolo 14">
            <a:extLst>
              <a:ext uri="{FF2B5EF4-FFF2-40B4-BE49-F238E27FC236}">
                <a16:creationId xmlns:a16="http://schemas.microsoft.com/office/drawing/2014/main" id="{54CCF9A7-A983-49FD-B7CA-19C00BF892D3}"/>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73" r:id="rId1"/>
    <p:sldLayoutId id="2147499374" r:id="rId2"/>
    <p:sldLayoutId id="2147499375" r:id="rId3"/>
    <p:sldLayoutId id="2147499376" r:id="rId4"/>
    <p:sldLayoutId id="2147499377" r:id="rId5"/>
    <p:sldLayoutId id="2147499378" r:id="rId6"/>
    <p:sldLayoutId id="2147499379"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ttangolo arrotondato 6">
            <a:extLst>
              <a:ext uri="{FF2B5EF4-FFF2-40B4-BE49-F238E27FC236}">
                <a16:creationId xmlns:a16="http://schemas.microsoft.com/office/drawing/2014/main" id="{87DE19D7-6085-4E56-B778-194800BBEE70}"/>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9" name="Rettangolo arrotondato 8">
            <a:extLst>
              <a:ext uri="{FF2B5EF4-FFF2-40B4-BE49-F238E27FC236}">
                <a16:creationId xmlns:a16="http://schemas.microsoft.com/office/drawing/2014/main" id="{5A4801AD-246B-40DB-99B9-4A6287FF3871}"/>
              </a:ext>
            </a:extLst>
          </p:cNvPr>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2400">
              <a:solidFill>
                <a:prstClr val="white"/>
              </a:solidFill>
            </a:endParaRPr>
          </a:p>
        </p:txBody>
      </p:sp>
      <p:sp>
        <p:nvSpPr>
          <p:cNvPr id="13" name="Segnaposto titolo 12">
            <a:extLst>
              <a:ext uri="{FF2B5EF4-FFF2-40B4-BE49-F238E27FC236}">
                <a16:creationId xmlns:a16="http://schemas.microsoft.com/office/drawing/2014/main" id="{B514E45C-FCC7-4310-B117-664436286258}"/>
              </a:ext>
            </a:extLst>
          </p:cNvPr>
          <p:cNvSpPr>
            <a:spLocks noGrp="1"/>
          </p:cNvSpPr>
          <p:nvPr>
            <p:ph type="title"/>
          </p:nvPr>
        </p:nvSpPr>
        <p:spPr>
          <a:xfrm>
            <a:off x="503238" y="4986338"/>
            <a:ext cx="8183562" cy="1050925"/>
          </a:xfrm>
          <a:prstGeom prst="rect">
            <a:avLst/>
          </a:prstGeom>
        </p:spPr>
        <p:txBody>
          <a:bodyPr vert="horz" anchor="b">
            <a:normAutofit/>
          </a:bodyPr>
          <a:lstStyle/>
          <a:p>
            <a:r>
              <a:rPr lang="it-IT"/>
              <a:t>Fare clic per modificare lo stile del titolo</a:t>
            </a:r>
            <a:endParaRPr lang="en-US"/>
          </a:p>
        </p:txBody>
      </p:sp>
      <p:sp>
        <p:nvSpPr>
          <p:cNvPr id="4103" name="Segnaposto testo 3">
            <a:extLst>
              <a:ext uri="{FF2B5EF4-FFF2-40B4-BE49-F238E27FC236}">
                <a16:creationId xmlns:a16="http://schemas.microsoft.com/office/drawing/2014/main" id="{73A4CAE8-4A98-4BF2-AA91-2CC8179D7274}"/>
              </a:ext>
            </a:extLst>
          </p:cNvPr>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5" name="Segnaposto data 24">
            <a:extLst>
              <a:ext uri="{FF2B5EF4-FFF2-40B4-BE49-F238E27FC236}">
                <a16:creationId xmlns:a16="http://schemas.microsoft.com/office/drawing/2014/main" id="{869B6BFB-A73F-4443-B775-4B5BD3B2107D}"/>
              </a:ext>
            </a:extLst>
          </p:cNvPr>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rgbClr val="E3DED1">
                    <a:shade val="50000"/>
                  </a:srgbClr>
                </a:solidFill>
                <a:latin typeface="Times New Roman" pitchFamily="18" charset="0"/>
                <a:cs typeface="+mn-cs"/>
              </a:defRPr>
            </a:lvl1pPr>
            <a:extLst/>
          </a:lstStyle>
          <a:p>
            <a:pPr>
              <a:defRPr/>
            </a:pPr>
            <a:endParaRPr lang="it-IT" altLang="it-IT"/>
          </a:p>
        </p:txBody>
      </p:sp>
      <p:sp>
        <p:nvSpPr>
          <p:cNvPr id="18" name="Segnaposto piè di pagina 17">
            <a:extLst>
              <a:ext uri="{FF2B5EF4-FFF2-40B4-BE49-F238E27FC236}">
                <a16:creationId xmlns:a16="http://schemas.microsoft.com/office/drawing/2014/main" id="{D26E6D80-4102-4EAA-B68A-8BF0B088877D}"/>
              </a:ext>
            </a:extLst>
          </p:cNvPr>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rgbClr val="E3DED1">
                    <a:shade val="50000"/>
                  </a:srgbClr>
                </a:solidFill>
                <a:latin typeface="Times New Roman" pitchFamily="18" charset="0"/>
                <a:cs typeface="+mn-cs"/>
              </a:defRPr>
            </a:lvl1pPr>
            <a:extLst/>
          </a:lstStyle>
          <a:p>
            <a:pPr>
              <a:defRPr/>
            </a:pPr>
            <a:r>
              <a:rPr lang="it-IT" altLang="it-IT"/>
              <a:t>Prof.Cons.Giuseppe Croce</a:t>
            </a:r>
          </a:p>
        </p:txBody>
      </p:sp>
      <p:sp>
        <p:nvSpPr>
          <p:cNvPr id="5" name="Segnaposto numero diapositiva 4">
            <a:extLst>
              <a:ext uri="{FF2B5EF4-FFF2-40B4-BE49-F238E27FC236}">
                <a16:creationId xmlns:a16="http://schemas.microsoft.com/office/drawing/2014/main" id="{2E448C66-C422-4BDB-B082-B349DD43C174}"/>
              </a:ext>
            </a:extLst>
          </p:cNvPr>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A7A399"/>
                </a:solidFill>
                <a:latin typeface="Times New Roman" panose="02020603050405020304" pitchFamily="18" charset="0"/>
              </a:defRPr>
            </a:lvl1pPr>
          </a:lstStyle>
          <a:p>
            <a:fld id="{72E6FABB-2603-4CD8-AB5F-56ADE1F0C0FB}"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99076" r:id="rId1"/>
    <p:sldLayoutId id="2147499077" r:id="rId2"/>
    <p:sldLayoutId id="2147499078" r:id="rId3"/>
    <p:sldLayoutId id="2147499079" r:id="rId4"/>
    <p:sldLayoutId id="2147499080" r:id="rId5"/>
    <p:sldLayoutId id="2147499081" r:id="rId6"/>
    <p:sldLayoutId id="2147499082" r:id="rId7"/>
    <p:sldLayoutId id="2147499083" r:id="rId8"/>
    <p:sldLayoutId id="2147499084" r:id="rId9"/>
    <p:sldLayoutId id="2147499085" r:id="rId10"/>
    <p:sldLayoutId id="2147499086" r:id="rId11"/>
    <p:sldLayoutId id="2147499087" r:id="rId12"/>
    <p:sldLayoutId id="2147499088" r:id="rId13"/>
  </p:sldLayoutIdLst>
  <p:hf hdr="0" dt="0"/>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88270244-A167-4152-B9A6-E1BDD690054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3D17D775-201A-4B67-9C22-CC84F3AA4458}"/>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9139C81B-E7A4-4C11-A16A-98CC333D466C}"/>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4CA323F0-0347-4917-92C6-D746064E7152}"/>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7FA5A884-62BF-4735-B534-8C236FA595BB}"/>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40969" name="Segnaposto testo 8">
            <a:extLst>
              <a:ext uri="{FF2B5EF4-FFF2-40B4-BE49-F238E27FC236}">
                <a16:creationId xmlns:a16="http://schemas.microsoft.com/office/drawing/2014/main" id="{F1435DF8-D08E-4CE3-810B-2D657CF455CF}"/>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FDAA458D-417A-448C-965F-32D6072C5B24}"/>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DFF32AD-ADAF-4A17-A1A3-B854C2F00944}"/>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14FAAFCC-1D30-4574-A8B6-EBC0092D66F8}"/>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8A0B539C-40D3-4317-9EAE-27AA1D74C342}" type="slidenum">
              <a:rPr lang="it-IT" altLang="it-IT"/>
              <a:pPr/>
              <a:t>‹N›</a:t>
            </a:fld>
            <a:endParaRPr lang="it-IT" altLang="it-IT"/>
          </a:p>
        </p:txBody>
      </p:sp>
      <p:sp>
        <p:nvSpPr>
          <p:cNvPr id="15" name="Rettangolo 14">
            <a:extLst>
              <a:ext uri="{FF2B5EF4-FFF2-40B4-BE49-F238E27FC236}">
                <a16:creationId xmlns:a16="http://schemas.microsoft.com/office/drawing/2014/main" id="{F3EB9460-D118-4EAF-A37C-4DE4036CEA51}"/>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80" r:id="rId1"/>
    <p:sldLayoutId id="2147499381" r:id="rId2"/>
    <p:sldLayoutId id="2147499382" r:id="rId3"/>
    <p:sldLayoutId id="2147499383" r:id="rId4"/>
    <p:sldLayoutId id="2147499384" r:id="rId5"/>
    <p:sldLayoutId id="2147499385" r:id="rId6"/>
    <p:sldLayoutId id="2147499386"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C3A527AD-CA26-4028-9303-25A4DFF49BA5}"/>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BA45DFE6-5ED0-40B4-B91A-97AF0AAD8850}"/>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5131FFDA-CED5-44C9-B16C-5F22B1D7EEC6}"/>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ED5729D4-AFA7-4D85-A5EA-51D2C653D5C8}"/>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3F26CF4D-834B-4A1C-AB5F-D7A5BE324D1E}"/>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41993" name="Segnaposto testo 8">
            <a:extLst>
              <a:ext uri="{FF2B5EF4-FFF2-40B4-BE49-F238E27FC236}">
                <a16:creationId xmlns:a16="http://schemas.microsoft.com/office/drawing/2014/main" id="{33FF1E10-9FB5-49C4-8761-5538688AFF07}"/>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B4F877FC-825A-4942-8D6A-88A236BED462}"/>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3960EAA9-1B6E-4F8F-ABBE-149ABD658FA8}"/>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D02916EB-38C0-408A-B99C-E05573B7C153}"/>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27C6F372-7A86-4527-8204-CF4B7F996768}" type="slidenum">
              <a:rPr lang="it-IT" altLang="it-IT"/>
              <a:pPr/>
              <a:t>‹N›</a:t>
            </a:fld>
            <a:endParaRPr lang="it-IT" altLang="it-IT"/>
          </a:p>
        </p:txBody>
      </p:sp>
      <p:sp>
        <p:nvSpPr>
          <p:cNvPr id="15" name="Rettangolo 14">
            <a:extLst>
              <a:ext uri="{FF2B5EF4-FFF2-40B4-BE49-F238E27FC236}">
                <a16:creationId xmlns:a16="http://schemas.microsoft.com/office/drawing/2014/main" id="{5599B0C8-D8BB-406E-8F6D-C9637D6073B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87" r:id="rId1"/>
    <p:sldLayoutId id="2147499388" r:id="rId2"/>
    <p:sldLayoutId id="2147499389" r:id="rId3"/>
    <p:sldLayoutId id="2147499390" r:id="rId4"/>
    <p:sldLayoutId id="2147499391" r:id="rId5"/>
    <p:sldLayoutId id="2147499392" r:id="rId6"/>
    <p:sldLayoutId id="2147499393"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A9DC82E2-418D-431F-8D1F-12F85310B299}"/>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5F9AFE6C-69F1-4AF1-8969-EAD65148BB77}"/>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0B040ACB-1BC4-4ED5-8272-FC8122BC0E90}"/>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A8C21083-74C3-443A-91E6-6F65203BFF48}"/>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67C23B47-DD5D-48D4-85A4-526DDD3AEA98}"/>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43017" name="Segnaposto testo 8">
            <a:extLst>
              <a:ext uri="{FF2B5EF4-FFF2-40B4-BE49-F238E27FC236}">
                <a16:creationId xmlns:a16="http://schemas.microsoft.com/office/drawing/2014/main" id="{01981DDC-2942-42B5-954E-1CBC94E431D9}"/>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2B121314-FF14-4C6B-9D35-08652C37672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243BA0C3-F8B8-4DFC-A759-0CE06F021C48}"/>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E5774ABD-5AEA-43B2-A6E8-1D74AD4B38E0}"/>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9D529AEC-83D9-4D10-8043-CAD43410C7E1}" type="slidenum">
              <a:rPr lang="it-IT" altLang="it-IT"/>
              <a:pPr/>
              <a:t>‹N›</a:t>
            </a:fld>
            <a:endParaRPr lang="it-IT" altLang="it-IT"/>
          </a:p>
        </p:txBody>
      </p:sp>
      <p:sp>
        <p:nvSpPr>
          <p:cNvPr id="15" name="Rettangolo 14">
            <a:extLst>
              <a:ext uri="{FF2B5EF4-FFF2-40B4-BE49-F238E27FC236}">
                <a16:creationId xmlns:a16="http://schemas.microsoft.com/office/drawing/2014/main" id="{200A1F1E-A80B-4C6F-948B-70D8D8D2DFCC}"/>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394" r:id="rId1"/>
    <p:sldLayoutId id="2147499395" r:id="rId2"/>
    <p:sldLayoutId id="2147499396" r:id="rId3"/>
    <p:sldLayoutId id="2147499397" r:id="rId4"/>
    <p:sldLayoutId id="2147499398" r:id="rId5"/>
    <p:sldLayoutId id="2147499399" r:id="rId6"/>
    <p:sldLayoutId id="2147499400"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72F4D686-648B-49B8-99E6-4EBA5FC0B4A4}"/>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8C1ECFE7-0D35-4B0D-9FAA-191AB74B9FF3}"/>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1B343A43-0671-40DC-A17F-CBE57F335242}"/>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9D9BCF70-C784-4013-880E-9098C1FD314F}"/>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D1B9A882-E5E0-42FD-9C67-137406AE72EC}"/>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44041" name="Segnaposto testo 8">
            <a:extLst>
              <a:ext uri="{FF2B5EF4-FFF2-40B4-BE49-F238E27FC236}">
                <a16:creationId xmlns:a16="http://schemas.microsoft.com/office/drawing/2014/main" id="{3C1A28CB-AB36-49CF-BCDA-1944A23C2AF3}"/>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FBB18245-A231-4DEA-B87E-E9C0CEEEF1AC}"/>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769163A3-8586-4251-882D-BA0E6A411482}"/>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EABA44B3-C586-42BB-B651-E334661C15F3}"/>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EFA28642-9B58-463C-9C0D-19C60264587D}" type="slidenum">
              <a:rPr lang="it-IT" altLang="it-IT"/>
              <a:pPr/>
              <a:t>‹N›</a:t>
            </a:fld>
            <a:endParaRPr lang="it-IT" altLang="it-IT"/>
          </a:p>
        </p:txBody>
      </p:sp>
      <p:sp>
        <p:nvSpPr>
          <p:cNvPr id="15" name="Rettangolo 14">
            <a:extLst>
              <a:ext uri="{FF2B5EF4-FFF2-40B4-BE49-F238E27FC236}">
                <a16:creationId xmlns:a16="http://schemas.microsoft.com/office/drawing/2014/main" id="{27415288-4B04-4C9D-A9F1-653D9088D7B5}"/>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401" r:id="rId1"/>
    <p:sldLayoutId id="2147499402" r:id="rId2"/>
    <p:sldLayoutId id="2147499403" r:id="rId3"/>
    <p:sldLayoutId id="2147499404" r:id="rId4"/>
    <p:sldLayoutId id="2147499405" r:id="rId5"/>
    <p:sldLayoutId id="2147499406" r:id="rId6"/>
    <p:sldLayoutId id="2147499407"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7" name="Torta 6">
            <a:extLst>
              <a:ext uri="{FF2B5EF4-FFF2-40B4-BE49-F238E27FC236}">
                <a16:creationId xmlns:a16="http://schemas.microsoft.com/office/drawing/2014/main" id="{882DBC38-A9CE-46B0-A8D5-801AF0FB5384}"/>
              </a:ext>
            </a:extLst>
          </p:cNvP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 name="Ovale 7">
            <a:extLst>
              <a:ext uri="{FF2B5EF4-FFF2-40B4-BE49-F238E27FC236}">
                <a16:creationId xmlns:a16="http://schemas.microsoft.com/office/drawing/2014/main" id="{963D7708-1009-4310-8262-F9FEF88350D4}"/>
              </a:ext>
            </a:extLst>
          </p:cNvPr>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1" name="Anello 10">
            <a:extLst>
              <a:ext uri="{FF2B5EF4-FFF2-40B4-BE49-F238E27FC236}">
                <a16:creationId xmlns:a16="http://schemas.microsoft.com/office/drawing/2014/main" id="{9C6A8647-1EC0-45E3-A72C-EC07FE7B1E3C}"/>
              </a:ext>
            </a:extLst>
          </p:cNvPr>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ttangolo 11">
            <a:extLst>
              <a:ext uri="{FF2B5EF4-FFF2-40B4-BE49-F238E27FC236}">
                <a16:creationId xmlns:a16="http://schemas.microsoft.com/office/drawing/2014/main" id="{1614D961-F911-4DC3-8902-9A43E183B6BF}"/>
              </a:ext>
            </a:extLst>
          </p:cNvPr>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 name="Segnaposto titolo 4">
            <a:extLst>
              <a:ext uri="{FF2B5EF4-FFF2-40B4-BE49-F238E27FC236}">
                <a16:creationId xmlns:a16="http://schemas.microsoft.com/office/drawing/2014/main" id="{E309A967-3FE9-4448-9FD7-DA2EC1B05B08}"/>
              </a:ext>
            </a:extLst>
          </p:cNvPr>
          <p:cNvSpPr>
            <a:spLocks noGrp="1"/>
          </p:cNvSpPr>
          <p:nvPr>
            <p:ph type="title"/>
          </p:nvPr>
        </p:nvSpPr>
        <p:spPr>
          <a:xfrm>
            <a:off x="1435100" y="274638"/>
            <a:ext cx="7499350" cy="1143000"/>
          </a:xfrm>
          <a:prstGeom prst="rect">
            <a:avLst/>
          </a:prstGeom>
        </p:spPr>
        <p:txBody>
          <a:bodyPr anchor="ctr">
            <a:normAutofit/>
          </a:bodyPr>
          <a:lstStyle/>
          <a:p>
            <a:r>
              <a:rPr lang="it-IT"/>
              <a:t>Fare clic per modificare lo stile del titolo</a:t>
            </a:r>
            <a:endParaRPr lang="en-US"/>
          </a:p>
        </p:txBody>
      </p:sp>
      <p:sp>
        <p:nvSpPr>
          <p:cNvPr id="45065" name="Segnaposto testo 8">
            <a:extLst>
              <a:ext uri="{FF2B5EF4-FFF2-40B4-BE49-F238E27FC236}">
                <a16:creationId xmlns:a16="http://schemas.microsoft.com/office/drawing/2014/main" id="{E806E36D-A641-4A9A-A00F-37775682D698}"/>
              </a:ext>
            </a:extLst>
          </p:cNvPr>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4" name="Segnaposto data 23">
            <a:extLst>
              <a:ext uri="{FF2B5EF4-FFF2-40B4-BE49-F238E27FC236}">
                <a16:creationId xmlns:a16="http://schemas.microsoft.com/office/drawing/2014/main" id="{83EF2D22-ABD7-41BD-8F97-62F296AD061D}"/>
              </a:ext>
            </a:extLst>
          </p:cNvPr>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r>
              <a:rPr lang="it-IT"/>
              <a:t>8 novembre 2008</a:t>
            </a:r>
          </a:p>
        </p:txBody>
      </p:sp>
      <p:sp>
        <p:nvSpPr>
          <p:cNvPr id="10" name="Segnaposto piè di pagina 9">
            <a:extLst>
              <a:ext uri="{FF2B5EF4-FFF2-40B4-BE49-F238E27FC236}">
                <a16:creationId xmlns:a16="http://schemas.microsoft.com/office/drawing/2014/main" id="{B2C3C194-8377-4040-9F81-CC7C2AFE6914}"/>
              </a:ext>
            </a:extLst>
          </p:cNvPr>
          <p:cNvSpPr>
            <a:spLocks noGrp="1"/>
          </p:cNvSpPr>
          <p:nvPr>
            <p:ph type="ftr" sz="quarter" idx="3"/>
          </p:nvPr>
        </p:nvSpPr>
        <p:spPr>
          <a:xfrm>
            <a:off x="5715000" y="6305550"/>
            <a:ext cx="2895600" cy="476250"/>
          </a:xfrm>
          <a:prstGeom prst="rect">
            <a:avLst/>
          </a:prstGeom>
        </p:spPr>
        <p:txBody>
          <a:bodyPr anchor="b"/>
          <a:lstStyle>
            <a:lvl1pPr algn="l"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r>
              <a:rPr lang="it-IT"/>
              <a:t>conferenza sulla sicurezza: relatore ing. Roberto Grassi</a:t>
            </a:r>
          </a:p>
        </p:txBody>
      </p:sp>
      <p:sp>
        <p:nvSpPr>
          <p:cNvPr id="22" name="Segnaposto numero diapositiva 21">
            <a:extLst>
              <a:ext uri="{FF2B5EF4-FFF2-40B4-BE49-F238E27FC236}">
                <a16:creationId xmlns:a16="http://schemas.microsoft.com/office/drawing/2014/main" id="{3F266522-FD72-40AA-AF22-6EC84A6C3701}"/>
              </a:ext>
            </a:extLst>
          </p:cNvPr>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anose="020B0502020104020203" pitchFamily="34" charset="0"/>
              </a:defRPr>
            </a:lvl1pPr>
          </a:lstStyle>
          <a:p>
            <a:fld id="{5BA902B9-B840-4535-A563-7EE3174ADA7E}" type="slidenum">
              <a:rPr lang="it-IT" altLang="it-IT"/>
              <a:pPr/>
              <a:t>‹N›</a:t>
            </a:fld>
            <a:endParaRPr lang="it-IT" altLang="it-IT"/>
          </a:p>
        </p:txBody>
      </p:sp>
      <p:sp>
        <p:nvSpPr>
          <p:cNvPr id="15" name="Rettangolo 14">
            <a:extLst>
              <a:ext uri="{FF2B5EF4-FFF2-40B4-BE49-F238E27FC236}">
                <a16:creationId xmlns:a16="http://schemas.microsoft.com/office/drawing/2014/main" id="{40476017-A121-4EEF-AED1-3E0CA4D4E9D5}"/>
              </a:ext>
            </a:extLst>
          </p:cNvPr>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99408" r:id="rId1"/>
    <p:sldLayoutId id="2147499409" r:id="rId2"/>
    <p:sldLayoutId id="2147499410" r:id="rId3"/>
    <p:sldLayoutId id="2147499411" r:id="rId4"/>
    <p:sldLayoutId id="2147499412" r:id="rId5"/>
    <p:sldLayoutId id="2147499413" r:id="rId6"/>
    <p:sldLayoutId id="2147499414" r:id="rId7"/>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anose="020B0604030504040204"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anose="05020102010507070707"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anose="05020102010507070707"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19BC088-C0DD-400E-A086-0575DB0A9B2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46083" name="Rectangle 3">
            <a:extLst>
              <a:ext uri="{FF2B5EF4-FFF2-40B4-BE49-F238E27FC236}">
                <a16:creationId xmlns:a16="http://schemas.microsoft.com/office/drawing/2014/main" id="{3827B237-0503-4B65-BE7C-EE782967043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AA6AE864-ADE2-42A8-B4C4-2EBEEB759932}"/>
              </a:ext>
            </a:extLst>
          </p:cNvPr>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400">
                <a:solidFill>
                  <a:srgbClr val="FFFFFF"/>
                </a:solidFill>
                <a:latin typeface="Arial" pitchFamily="34" charset="0"/>
                <a:cs typeface="+mn-cs"/>
              </a:defRPr>
            </a:lvl1pPr>
          </a:lstStyle>
          <a:p>
            <a:pPr>
              <a:defRPr/>
            </a:pPr>
            <a:endParaRPr lang="it-IT"/>
          </a:p>
        </p:txBody>
      </p:sp>
      <p:sp>
        <p:nvSpPr>
          <p:cNvPr id="1029" name="Rectangle 5">
            <a:extLst>
              <a:ext uri="{FF2B5EF4-FFF2-40B4-BE49-F238E27FC236}">
                <a16:creationId xmlns:a16="http://schemas.microsoft.com/office/drawing/2014/main" id="{CD0289DD-172E-406D-8258-CFEDD3570FCD}"/>
              </a:ext>
            </a:extLst>
          </p:cNvPr>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FFFFFF"/>
                </a:solidFill>
                <a:latin typeface="Arial" pitchFamily="34" charset="0"/>
                <a:cs typeface="+mn-cs"/>
              </a:defRPr>
            </a:lvl1pPr>
          </a:lstStyle>
          <a:p>
            <a:pPr>
              <a:defRPr/>
            </a:pPr>
            <a:r>
              <a:rPr lang="it-IT"/>
              <a:t>Prof.Cons.Giuseppe Croce</a:t>
            </a:r>
          </a:p>
        </p:txBody>
      </p:sp>
      <p:sp>
        <p:nvSpPr>
          <p:cNvPr id="1030" name="Rectangle 6">
            <a:extLst>
              <a:ext uri="{FF2B5EF4-FFF2-40B4-BE49-F238E27FC236}">
                <a16:creationId xmlns:a16="http://schemas.microsoft.com/office/drawing/2014/main" id="{04FA3A04-B002-4EA6-A90C-30AFEF23072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FFFFFF"/>
                </a:solidFill>
              </a:defRPr>
            </a:lvl1pPr>
          </a:lstStyle>
          <a:p>
            <a:fld id="{0B87FB47-477A-475A-8C74-913D25A6017C}"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99028" r:id="rId1"/>
    <p:sldLayoutId id="2147499029" r:id="rId2"/>
    <p:sldLayoutId id="2147499030" r:id="rId3"/>
    <p:sldLayoutId id="2147499031" r:id="rId4"/>
    <p:sldLayoutId id="2147499032" r:id="rId5"/>
    <p:sldLayoutId id="2147499033" r:id="rId6"/>
    <p:sldLayoutId id="2147499034" r:id="rId7"/>
    <p:sldLayoutId id="2147499035" r:id="rId8"/>
    <p:sldLayoutId id="2147499036" r:id="rId9"/>
    <p:sldLayoutId id="2147499037" r:id="rId10"/>
    <p:sldLayoutId id="2147499038" r:id="rId11"/>
    <p:sldLayoutId id="2147499039" r:id="rId12"/>
    <p:sldLayoutId id="2147499040"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0033F15-F716-448E-AE38-B2709F0F3437}"/>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mn-cs"/>
              </a:defRPr>
            </a:lvl1pPr>
          </a:lstStyle>
          <a:p>
            <a:pPr>
              <a:defRPr/>
            </a:pPr>
            <a:endParaRPr lang="it-IT" altLang="it-IT"/>
          </a:p>
        </p:txBody>
      </p:sp>
      <p:sp>
        <p:nvSpPr>
          <p:cNvPr id="33795" name="Rectangle 3">
            <a:extLst>
              <a:ext uri="{FF2B5EF4-FFF2-40B4-BE49-F238E27FC236}">
                <a16:creationId xmlns:a16="http://schemas.microsoft.com/office/drawing/2014/main" id="{D87EF01F-79CA-448E-91FD-B2DC01953082}"/>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CF07181A-4032-4B85-AD90-77B04453714D}" type="slidenum">
              <a:rPr lang="it-IT" altLang="it-IT"/>
              <a:pPr/>
              <a:t>‹N›</a:t>
            </a:fld>
            <a:endParaRPr lang="it-IT" altLang="it-IT"/>
          </a:p>
        </p:txBody>
      </p:sp>
      <p:grpSp>
        <p:nvGrpSpPr>
          <p:cNvPr id="47108" name="Group 4">
            <a:extLst>
              <a:ext uri="{FF2B5EF4-FFF2-40B4-BE49-F238E27FC236}">
                <a16:creationId xmlns:a16="http://schemas.microsoft.com/office/drawing/2014/main" id="{AF28CF62-772B-475E-B20C-D253BC27902C}"/>
              </a:ext>
            </a:extLst>
          </p:cNvPr>
          <p:cNvGrpSpPr>
            <a:grpSpLocks/>
          </p:cNvGrpSpPr>
          <p:nvPr/>
        </p:nvGrpSpPr>
        <p:grpSpPr bwMode="auto">
          <a:xfrm>
            <a:off x="0" y="0"/>
            <a:ext cx="9140825" cy="6850063"/>
            <a:chOff x="0" y="0"/>
            <a:chExt cx="5758" cy="4315"/>
          </a:xfrm>
        </p:grpSpPr>
        <p:grpSp>
          <p:nvGrpSpPr>
            <p:cNvPr id="47112" name="Group 5">
              <a:extLst>
                <a:ext uri="{FF2B5EF4-FFF2-40B4-BE49-F238E27FC236}">
                  <a16:creationId xmlns:a16="http://schemas.microsoft.com/office/drawing/2014/main" id="{6BCCC421-BB2B-4A2F-9D8F-DFEAF18B835C}"/>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0CB158A5-F88A-4468-AC33-4304C580F65F}"/>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A33C5495-6316-4589-AFEB-D899AC8A88CF}"/>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1036B0B6-DC87-4097-BED2-6E01382AA0B6}"/>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47118" name="Freeform 9">
                <a:extLst>
                  <a:ext uri="{FF2B5EF4-FFF2-40B4-BE49-F238E27FC236}">
                    <a16:creationId xmlns:a16="http://schemas.microsoft.com/office/drawing/2014/main" id="{B2C15B83-44B0-495A-ABD2-C32FE85F5AAD}"/>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CB03B5A7-BF34-47E7-9F50-8BA0A35F546F}"/>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09078A1A-9720-4D59-AF37-4783575E1B2A}"/>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47114" name="Freeform 12">
              <a:extLst>
                <a:ext uri="{FF2B5EF4-FFF2-40B4-BE49-F238E27FC236}">
                  <a16:creationId xmlns:a16="http://schemas.microsoft.com/office/drawing/2014/main" id="{51FEDDC0-6376-44CE-9B9A-B0FEF980CB3A}"/>
                </a:ext>
              </a:extLst>
            </p:cNvPr>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E323C045-E86F-4F67-BCE0-25251258F43A}"/>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8F11F992-0CB9-4863-B311-9AE9EC4E3F0F}"/>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mn-cs"/>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8E76FB4A-BCB2-4E8F-A730-F2D38D8A9E7C}"/>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415" r:id="rId1"/>
    <p:sldLayoutId id="2147499416" r:id="rId2"/>
    <p:sldLayoutId id="2147499417" r:id="rId3"/>
    <p:sldLayoutId id="2147499418" r:id="rId4"/>
    <p:sldLayoutId id="2147499419" r:id="rId5"/>
    <p:sldLayoutId id="2147499420" r:id="rId6"/>
    <p:sldLayoutId id="2147499421" r:id="rId7"/>
    <p:sldLayoutId id="2147499422" r:id="rId8"/>
    <p:sldLayoutId id="2147499423" r:id="rId9"/>
    <p:sldLayoutId id="2147499424" r:id="rId10"/>
    <p:sldLayoutId id="2147499425"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A7C3CE-0E2B-403F-B54A-5DF913286850}"/>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mn-cs"/>
              </a:defRPr>
            </a:lvl1pPr>
          </a:lstStyle>
          <a:p>
            <a:pPr>
              <a:defRPr/>
            </a:pPr>
            <a:endParaRPr lang="it-IT" altLang="it-IT"/>
          </a:p>
        </p:txBody>
      </p:sp>
      <p:sp>
        <p:nvSpPr>
          <p:cNvPr id="33795" name="Rectangle 3">
            <a:extLst>
              <a:ext uri="{FF2B5EF4-FFF2-40B4-BE49-F238E27FC236}">
                <a16:creationId xmlns:a16="http://schemas.microsoft.com/office/drawing/2014/main" id="{11C9CF38-D198-4B74-82D7-02D4FB4FF49D}"/>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10806BF7-25E8-437D-A168-9FF2B17294E0}" type="slidenum">
              <a:rPr lang="it-IT" altLang="it-IT"/>
              <a:pPr/>
              <a:t>‹N›</a:t>
            </a:fld>
            <a:endParaRPr lang="it-IT" altLang="it-IT"/>
          </a:p>
        </p:txBody>
      </p:sp>
      <p:grpSp>
        <p:nvGrpSpPr>
          <p:cNvPr id="48132" name="Group 4">
            <a:extLst>
              <a:ext uri="{FF2B5EF4-FFF2-40B4-BE49-F238E27FC236}">
                <a16:creationId xmlns:a16="http://schemas.microsoft.com/office/drawing/2014/main" id="{5FB1F0B2-BBC7-44A9-B2C4-0B3C4E74FAFD}"/>
              </a:ext>
            </a:extLst>
          </p:cNvPr>
          <p:cNvGrpSpPr>
            <a:grpSpLocks/>
          </p:cNvGrpSpPr>
          <p:nvPr/>
        </p:nvGrpSpPr>
        <p:grpSpPr bwMode="auto">
          <a:xfrm>
            <a:off x="0" y="0"/>
            <a:ext cx="9140825" cy="6850063"/>
            <a:chOff x="0" y="0"/>
            <a:chExt cx="5758" cy="4315"/>
          </a:xfrm>
        </p:grpSpPr>
        <p:grpSp>
          <p:nvGrpSpPr>
            <p:cNvPr id="48136" name="Group 5">
              <a:extLst>
                <a:ext uri="{FF2B5EF4-FFF2-40B4-BE49-F238E27FC236}">
                  <a16:creationId xmlns:a16="http://schemas.microsoft.com/office/drawing/2014/main" id="{8E931BD7-C5DC-4764-A41B-6EDE3DDE40A6}"/>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DB3A1637-FC2D-406E-8BAD-8EA05956EA5F}"/>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A671BE1A-BF38-4692-9B6C-160FC603A7CC}"/>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7DC2DBFF-E249-47D8-8C5D-A1D0A6D917F2}"/>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48142" name="Freeform 9">
                <a:extLst>
                  <a:ext uri="{FF2B5EF4-FFF2-40B4-BE49-F238E27FC236}">
                    <a16:creationId xmlns:a16="http://schemas.microsoft.com/office/drawing/2014/main" id="{50E184A6-C1C8-4FB6-BFCE-1BF87825E0D9}"/>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FED8A58E-C0E9-4408-B7C9-09693A2E804C}"/>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B6CE5B40-329C-4BAD-97E8-E68BA398DC8F}"/>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48138" name="Freeform 12">
              <a:extLst>
                <a:ext uri="{FF2B5EF4-FFF2-40B4-BE49-F238E27FC236}">
                  <a16:creationId xmlns:a16="http://schemas.microsoft.com/office/drawing/2014/main" id="{368659EC-9559-444F-A15D-7E6892E6D488}"/>
                </a:ext>
              </a:extLst>
            </p:cNvPr>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43523B7D-0F7C-4C3E-9048-8826513AD3EA}"/>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3839F92C-EE09-4A04-80C6-BE570806C161}"/>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mn-cs"/>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DD4E383F-ACFB-4497-8411-914CD7B42EE2}"/>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426" r:id="rId1"/>
    <p:sldLayoutId id="2147499427" r:id="rId2"/>
    <p:sldLayoutId id="2147499428" r:id="rId3"/>
    <p:sldLayoutId id="2147499429" r:id="rId4"/>
    <p:sldLayoutId id="2147499430" r:id="rId5"/>
    <p:sldLayoutId id="2147499431" r:id="rId6"/>
    <p:sldLayoutId id="2147499432" r:id="rId7"/>
    <p:sldLayoutId id="2147499433" r:id="rId8"/>
    <p:sldLayoutId id="2147499434" r:id="rId9"/>
    <p:sldLayoutId id="2147499435" r:id="rId10"/>
    <p:sldLayoutId id="2147499436"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49154" name="Immagine 3" descr="cover_presentazione.jpg">
            <a:extLst>
              <a:ext uri="{FF2B5EF4-FFF2-40B4-BE49-F238E27FC236}">
                <a16:creationId xmlns:a16="http://schemas.microsoft.com/office/drawing/2014/main" id="{5697D5AE-5249-4836-B9C8-2EF7C1441C4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Segnaposto titolo 1">
            <a:extLst>
              <a:ext uri="{FF2B5EF4-FFF2-40B4-BE49-F238E27FC236}">
                <a16:creationId xmlns:a16="http://schemas.microsoft.com/office/drawing/2014/main" id="{2AB38A6C-73FE-4EF8-9BC9-49AA846E3CB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Tree>
  </p:cSld>
  <p:clrMap bg1="lt1" tx1="dk1" bg2="lt2" tx2="dk2" accent1="accent1" accent2="accent2" accent3="accent3" accent4="accent4" accent5="accent5" accent6="accent6" hlink="hlink" folHlink="folHlink"/>
  <p:sldLayoutIdLst>
    <p:sldLayoutId id="2147499437" r:id="rId1"/>
    <p:sldLayoutId id="2147499438" r:id="rId2"/>
    <p:sldLayoutId id="2147499439"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B199A15-998B-4695-B7B0-955079F05C2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50179" name="Rectangle 3">
            <a:extLst>
              <a:ext uri="{FF2B5EF4-FFF2-40B4-BE49-F238E27FC236}">
                <a16:creationId xmlns:a16="http://schemas.microsoft.com/office/drawing/2014/main" id="{3B1165BF-09A6-4484-82A0-54D524E18A5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2133D780-6BC2-4A1B-BD17-4A88CD55C618}"/>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rgbClr val="FFFFFF"/>
                </a:solidFill>
                <a:latin typeface="Arial" pitchFamily="34" charset="0"/>
                <a:cs typeface="+mn-cs"/>
              </a:defRPr>
            </a:lvl1pPr>
          </a:lstStyle>
          <a:p>
            <a:pPr>
              <a:defRPr/>
            </a:pPr>
            <a:endParaRPr lang="it-IT"/>
          </a:p>
        </p:txBody>
      </p:sp>
      <p:sp>
        <p:nvSpPr>
          <p:cNvPr id="1029" name="Rectangle 5">
            <a:extLst>
              <a:ext uri="{FF2B5EF4-FFF2-40B4-BE49-F238E27FC236}">
                <a16:creationId xmlns:a16="http://schemas.microsoft.com/office/drawing/2014/main" id="{6FBAB647-D4A1-4719-AE5B-1443B09A694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Arial" pitchFamily="34" charset="0"/>
                <a:cs typeface="+mn-cs"/>
              </a:defRPr>
            </a:lvl1pPr>
          </a:lstStyle>
          <a:p>
            <a:pPr>
              <a:defRPr/>
            </a:pPr>
            <a:r>
              <a:rPr lang="it-IT"/>
              <a:t>Prof.Cons.Giuseppe Croce</a:t>
            </a:r>
          </a:p>
        </p:txBody>
      </p:sp>
      <p:sp>
        <p:nvSpPr>
          <p:cNvPr id="1030" name="Rectangle 6">
            <a:extLst>
              <a:ext uri="{FF2B5EF4-FFF2-40B4-BE49-F238E27FC236}">
                <a16:creationId xmlns:a16="http://schemas.microsoft.com/office/drawing/2014/main" id="{AA036979-EFEB-494C-82B4-84F118002633}"/>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FFFFFF"/>
                </a:solidFill>
              </a:defRPr>
            </a:lvl1pPr>
          </a:lstStyle>
          <a:p>
            <a:fld id="{DA147F90-4474-4B9D-B00E-A4FD09B9CA32}"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99041" r:id="rId1"/>
    <p:sldLayoutId id="2147499042" r:id="rId2"/>
    <p:sldLayoutId id="2147499043" r:id="rId3"/>
    <p:sldLayoutId id="2147499044" r:id="rId4"/>
    <p:sldLayoutId id="2147499045" r:id="rId5"/>
    <p:sldLayoutId id="2147499046" r:id="rId6"/>
    <p:sldLayoutId id="2147499047" r:id="rId7"/>
    <p:sldLayoutId id="2147499048" r:id="rId8"/>
    <p:sldLayoutId id="2147499049" r:id="rId9"/>
    <p:sldLayoutId id="2147499050" r:id="rId10"/>
    <p:sldLayoutId id="2147499051" r:id="rId11"/>
    <p:sldLayoutId id="2147499052" r:id="rId12"/>
    <p:sldLayoutId id="2147499053"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8D29254-9EAB-47F3-AACE-F14D578932A1}"/>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mn-cs"/>
              </a:defRPr>
            </a:lvl1pPr>
          </a:lstStyle>
          <a:p>
            <a:pPr>
              <a:defRPr/>
            </a:pPr>
            <a:endParaRPr lang="it-IT" altLang="it-IT"/>
          </a:p>
        </p:txBody>
      </p:sp>
      <p:sp>
        <p:nvSpPr>
          <p:cNvPr id="33795" name="Rectangle 3">
            <a:extLst>
              <a:ext uri="{FF2B5EF4-FFF2-40B4-BE49-F238E27FC236}">
                <a16:creationId xmlns:a16="http://schemas.microsoft.com/office/drawing/2014/main" id="{F6E49673-3CCF-4757-A729-31C9E96E739C}"/>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FF02363C-E416-4ED0-8409-09D25FA7979E}" type="slidenum">
              <a:rPr lang="it-IT" altLang="it-IT"/>
              <a:pPr/>
              <a:t>‹N›</a:t>
            </a:fld>
            <a:endParaRPr lang="it-IT" altLang="it-IT"/>
          </a:p>
        </p:txBody>
      </p:sp>
      <p:grpSp>
        <p:nvGrpSpPr>
          <p:cNvPr id="5124" name="Group 4">
            <a:extLst>
              <a:ext uri="{FF2B5EF4-FFF2-40B4-BE49-F238E27FC236}">
                <a16:creationId xmlns:a16="http://schemas.microsoft.com/office/drawing/2014/main" id="{72A9B76B-171F-448C-B9B5-E1CFAC910844}"/>
              </a:ext>
            </a:extLst>
          </p:cNvPr>
          <p:cNvGrpSpPr>
            <a:grpSpLocks/>
          </p:cNvGrpSpPr>
          <p:nvPr/>
        </p:nvGrpSpPr>
        <p:grpSpPr bwMode="auto">
          <a:xfrm>
            <a:off x="0" y="0"/>
            <a:ext cx="9140825" cy="6850063"/>
            <a:chOff x="0" y="0"/>
            <a:chExt cx="5758" cy="4315"/>
          </a:xfrm>
        </p:grpSpPr>
        <p:grpSp>
          <p:nvGrpSpPr>
            <p:cNvPr id="5128" name="Group 5">
              <a:extLst>
                <a:ext uri="{FF2B5EF4-FFF2-40B4-BE49-F238E27FC236}">
                  <a16:creationId xmlns:a16="http://schemas.microsoft.com/office/drawing/2014/main" id="{602B8937-622C-4B44-AFC5-42F55CD409F6}"/>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94424674-A880-443E-833D-527114387420}"/>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09F1737B-E8F2-4F51-B4E1-C3B1AAE7B3A7}"/>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20F3246B-1BB9-4292-A9C0-41922B8FCBE1}"/>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5134" name="Freeform 9">
                <a:extLst>
                  <a:ext uri="{FF2B5EF4-FFF2-40B4-BE49-F238E27FC236}">
                    <a16:creationId xmlns:a16="http://schemas.microsoft.com/office/drawing/2014/main" id="{3A9E71FF-C3B3-4075-9F98-E5CFA119F7BD}"/>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56A22F5E-5790-45FB-8D26-99ACFFE3E1D9}"/>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C2E83035-F100-4682-B4B2-116026922ACE}"/>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5130" name="Freeform 12">
              <a:extLst>
                <a:ext uri="{FF2B5EF4-FFF2-40B4-BE49-F238E27FC236}">
                  <a16:creationId xmlns:a16="http://schemas.microsoft.com/office/drawing/2014/main" id="{6DE11694-E51E-4457-83FA-2DCF4DBB21A9}"/>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51A53949-EBD8-4D36-8F07-EF650CBD2D09}"/>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530712B0-F3A9-4742-B087-AADCDE084D64}"/>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mn-cs"/>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9BD50D9E-3BF5-4532-9020-E22A47DEEA8A}"/>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089" r:id="rId1"/>
    <p:sldLayoutId id="2147499090" r:id="rId2"/>
    <p:sldLayoutId id="2147499091" r:id="rId3"/>
    <p:sldLayoutId id="2147499092" r:id="rId4"/>
    <p:sldLayoutId id="2147499093" r:id="rId5"/>
    <p:sldLayoutId id="2147499094" r:id="rId6"/>
    <p:sldLayoutId id="2147499095" r:id="rId7"/>
    <p:sldLayoutId id="2147499096" r:id="rId8"/>
    <p:sldLayoutId id="2147499097" r:id="rId9"/>
    <p:sldLayoutId id="2147499098" r:id="rId10"/>
    <p:sldLayoutId id="2147499099"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91CD77C-2254-40BE-902C-5DEB1118A8BD}"/>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BDE39687-03A6-4DB0-9EDF-5DCBEBCCFEA3}"/>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71B4347C-AD20-41CC-8557-7359BF1A0014}" type="slidenum">
              <a:rPr lang="it-IT" altLang="it-IT"/>
              <a:pPr/>
              <a:t>‹N›</a:t>
            </a:fld>
            <a:endParaRPr lang="it-IT" altLang="it-IT"/>
          </a:p>
        </p:txBody>
      </p:sp>
      <p:grpSp>
        <p:nvGrpSpPr>
          <p:cNvPr id="6148" name="Group 4">
            <a:extLst>
              <a:ext uri="{FF2B5EF4-FFF2-40B4-BE49-F238E27FC236}">
                <a16:creationId xmlns:a16="http://schemas.microsoft.com/office/drawing/2014/main" id="{AE4C082F-8ADC-4E41-ACFC-9676DF42EE30}"/>
              </a:ext>
            </a:extLst>
          </p:cNvPr>
          <p:cNvGrpSpPr>
            <a:grpSpLocks/>
          </p:cNvGrpSpPr>
          <p:nvPr/>
        </p:nvGrpSpPr>
        <p:grpSpPr bwMode="auto">
          <a:xfrm>
            <a:off x="0" y="0"/>
            <a:ext cx="9140825" cy="6850063"/>
            <a:chOff x="0" y="0"/>
            <a:chExt cx="5758" cy="4315"/>
          </a:xfrm>
        </p:grpSpPr>
        <p:grpSp>
          <p:nvGrpSpPr>
            <p:cNvPr id="6152" name="Group 5">
              <a:extLst>
                <a:ext uri="{FF2B5EF4-FFF2-40B4-BE49-F238E27FC236}">
                  <a16:creationId xmlns:a16="http://schemas.microsoft.com/office/drawing/2014/main" id="{E62FB541-6573-4C02-B46B-DB9FB7A06065}"/>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BBF94163-3858-40BD-863D-11865186EB4D}"/>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27CEE55B-0F69-4DCF-9A5F-2E32255EA817}"/>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7450C02F-762F-41AF-845D-FE6AB70B8E49}"/>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6158" name="Freeform 9">
                <a:extLst>
                  <a:ext uri="{FF2B5EF4-FFF2-40B4-BE49-F238E27FC236}">
                    <a16:creationId xmlns:a16="http://schemas.microsoft.com/office/drawing/2014/main" id="{90D12A79-D177-4F85-BA8B-F2F4590A2290}"/>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83F64294-4652-47CF-8CD5-95B79987B41E}"/>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9AFFFF37-31C0-404D-A3F9-0F97DE7ABA6B}"/>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6154" name="Freeform 12">
              <a:extLst>
                <a:ext uri="{FF2B5EF4-FFF2-40B4-BE49-F238E27FC236}">
                  <a16:creationId xmlns:a16="http://schemas.microsoft.com/office/drawing/2014/main" id="{B408026A-E801-4C13-B65C-CF76CC7D6A1A}"/>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AB65B5C4-DDC8-4A48-97B6-C0FFDC5FCA65}"/>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38360CFB-125B-42F4-92B8-09EB707618BB}"/>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1BC8E7D6-ECB5-4C3A-BEE5-B878A0630F33}"/>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00" r:id="rId1"/>
    <p:sldLayoutId id="2147499101" r:id="rId2"/>
    <p:sldLayoutId id="2147499102" r:id="rId3"/>
    <p:sldLayoutId id="2147499103" r:id="rId4"/>
    <p:sldLayoutId id="2147499104" r:id="rId5"/>
    <p:sldLayoutId id="2147499105" r:id="rId6"/>
    <p:sldLayoutId id="2147499106" r:id="rId7"/>
    <p:sldLayoutId id="2147499107" r:id="rId8"/>
    <p:sldLayoutId id="2147499108" r:id="rId9"/>
    <p:sldLayoutId id="2147499109" r:id="rId10"/>
    <p:sldLayoutId id="2147499110"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B9419EE-5C0E-471B-9F5D-E40FD3816352}"/>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A8B0F88D-1CBF-4F5D-A15F-1F80E703CE4F}"/>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B48EA2F4-51F4-40AE-B92D-14C2AB53442D}" type="slidenum">
              <a:rPr lang="it-IT" altLang="it-IT"/>
              <a:pPr/>
              <a:t>‹N›</a:t>
            </a:fld>
            <a:endParaRPr lang="it-IT" altLang="it-IT"/>
          </a:p>
        </p:txBody>
      </p:sp>
      <p:grpSp>
        <p:nvGrpSpPr>
          <p:cNvPr id="7172" name="Group 4">
            <a:extLst>
              <a:ext uri="{FF2B5EF4-FFF2-40B4-BE49-F238E27FC236}">
                <a16:creationId xmlns:a16="http://schemas.microsoft.com/office/drawing/2014/main" id="{02FCB092-73EE-4635-BC4F-5408E872181F}"/>
              </a:ext>
            </a:extLst>
          </p:cNvPr>
          <p:cNvGrpSpPr>
            <a:grpSpLocks/>
          </p:cNvGrpSpPr>
          <p:nvPr/>
        </p:nvGrpSpPr>
        <p:grpSpPr bwMode="auto">
          <a:xfrm>
            <a:off x="0" y="0"/>
            <a:ext cx="9140825" cy="6850063"/>
            <a:chOff x="0" y="0"/>
            <a:chExt cx="5758" cy="4315"/>
          </a:xfrm>
        </p:grpSpPr>
        <p:grpSp>
          <p:nvGrpSpPr>
            <p:cNvPr id="7176" name="Group 5">
              <a:extLst>
                <a:ext uri="{FF2B5EF4-FFF2-40B4-BE49-F238E27FC236}">
                  <a16:creationId xmlns:a16="http://schemas.microsoft.com/office/drawing/2014/main" id="{C8FD09BA-6056-44B5-9E9C-9190737BADF7}"/>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7B9FCAC2-EAE0-4365-9870-B546865CD70F}"/>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E9E3BF70-39C1-402C-BE6B-78668024BC55}"/>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043BA046-CA63-476E-A38B-5CFD27FFAE34}"/>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7182" name="Freeform 9">
                <a:extLst>
                  <a:ext uri="{FF2B5EF4-FFF2-40B4-BE49-F238E27FC236}">
                    <a16:creationId xmlns:a16="http://schemas.microsoft.com/office/drawing/2014/main" id="{A9836799-A20E-40FD-9C7F-A710CF658D18}"/>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CF7C2BF9-8466-4D0A-816C-4A100B3AB8C5}"/>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524E77DB-BEF4-44E3-8F18-EABF92FCD61C}"/>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7178" name="Freeform 12">
              <a:extLst>
                <a:ext uri="{FF2B5EF4-FFF2-40B4-BE49-F238E27FC236}">
                  <a16:creationId xmlns:a16="http://schemas.microsoft.com/office/drawing/2014/main" id="{C032236D-F529-483E-ABF4-E3AE53D6FC20}"/>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A43AC8BC-AB65-4C82-A784-4953AEA1B29B}"/>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6C44BD56-AFE4-4DBF-99C7-0AE340B475EC}"/>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FE1D0920-3963-493F-BC15-BEF7B72CC992}"/>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11" r:id="rId1"/>
    <p:sldLayoutId id="2147499112" r:id="rId2"/>
    <p:sldLayoutId id="2147499113" r:id="rId3"/>
    <p:sldLayoutId id="2147499114" r:id="rId4"/>
    <p:sldLayoutId id="2147499115" r:id="rId5"/>
    <p:sldLayoutId id="2147499116" r:id="rId6"/>
    <p:sldLayoutId id="2147499117" r:id="rId7"/>
    <p:sldLayoutId id="2147499118" r:id="rId8"/>
    <p:sldLayoutId id="2147499119" r:id="rId9"/>
    <p:sldLayoutId id="2147499120" r:id="rId10"/>
    <p:sldLayoutId id="2147499121"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AF8FEB8-BBF9-4ED8-9CA3-A3343EBAE7A5}"/>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A2E0764E-45CE-4896-8163-95A503CB14FD}"/>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85931C5E-146D-4F05-BF56-3DAD77B39019}" type="slidenum">
              <a:rPr lang="it-IT" altLang="it-IT"/>
              <a:pPr/>
              <a:t>‹N›</a:t>
            </a:fld>
            <a:endParaRPr lang="it-IT" altLang="it-IT"/>
          </a:p>
        </p:txBody>
      </p:sp>
      <p:grpSp>
        <p:nvGrpSpPr>
          <p:cNvPr id="8196" name="Group 4">
            <a:extLst>
              <a:ext uri="{FF2B5EF4-FFF2-40B4-BE49-F238E27FC236}">
                <a16:creationId xmlns:a16="http://schemas.microsoft.com/office/drawing/2014/main" id="{DB2C6796-C3EC-4401-97BA-D29420F3F077}"/>
              </a:ext>
            </a:extLst>
          </p:cNvPr>
          <p:cNvGrpSpPr>
            <a:grpSpLocks/>
          </p:cNvGrpSpPr>
          <p:nvPr/>
        </p:nvGrpSpPr>
        <p:grpSpPr bwMode="auto">
          <a:xfrm>
            <a:off x="0" y="0"/>
            <a:ext cx="9140825" cy="6850063"/>
            <a:chOff x="0" y="0"/>
            <a:chExt cx="5758" cy="4315"/>
          </a:xfrm>
        </p:grpSpPr>
        <p:grpSp>
          <p:nvGrpSpPr>
            <p:cNvPr id="8200" name="Group 5">
              <a:extLst>
                <a:ext uri="{FF2B5EF4-FFF2-40B4-BE49-F238E27FC236}">
                  <a16:creationId xmlns:a16="http://schemas.microsoft.com/office/drawing/2014/main" id="{C8E034C1-60AE-406D-9BBA-BA6CF0AAFF1B}"/>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102FF6A8-3C93-4EDA-8D44-2F7E6F8CDA47}"/>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960E6703-F3E0-4EFA-A1D5-998CFFDABF3E}"/>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86A03566-D78B-4904-82EA-EB0E602DE9AF}"/>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8206" name="Freeform 9">
                <a:extLst>
                  <a:ext uri="{FF2B5EF4-FFF2-40B4-BE49-F238E27FC236}">
                    <a16:creationId xmlns:a16="http://schemas.microsoft.com/office/drawing/2014/main" id="{70D641D4-5315-4002-82A3-06A536F7FF4A}"/>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30AC6AA5-296E-4FC9-A0B5-50F29694E404}"/>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838536BB-A740-4883-B258-1B0F2DADCA3E}"/>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8202" name="Freeform 12">
              <a:extLst>
                <a:ext uri="{FF2B5EF4-FFF2-40B4-BE49-F238E27FC236}">
                  <a16:creationId xmlns:a16="http://schemas.microsoft.com/office/drawing/2014/main" id="{DFA60776-3710-4DFF-9A8C-B00D554F13AF}"/>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8E83809D-EEF3-462D-8945-0703902CC74A}"/>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35138174-7DA5-4BA3-A99E-7B40F458FB60}"/>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AF09DD43-DD7C-4DE2-ABDC-930247C5833E}"/>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22" r:id="rId1"/>
    <p:sldLayoutId id="2147499123" r:id="rId2"/>
    <p:sldLayoutId id="2147499124" r:id="rId3"/>
    <p:sldLayoutId id="2147499125" r:id="rId4"/>
    <p:sldLayoutId id="2147499126" r:id="rId5"/>
    <p:sldLayoutId id="2147499127" r:id="rId6"/>
    <p:sldLayoutId id="2147499128" r:id="rId7"/>
    <p:sldLayoutId id="2147499129" r:id="rId8"/>
    <p:sldLayoutId id="2147499130" r:id="rId9"/>
    <p:sldLayoutId id="2147499131" r:id="rId10"/>
    <p:sldLayoutId id="2147499132"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FAC9BEF-A39B-4832-B27F-98BE0D71C4AB}"/>
              </a:ext>
            </a:extLst>
          </p:cNvPr>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FFFFFF"/>
                </a:solidFill>
                <a:latin typeface="Arial" pitchFamily="34" charset="0"/>
                <a:cs typeface="Arial" pitchFamily="34" charset="0"/>
              </a:defRPr>
            </a:lvl1pPr>
          </a:lstStyle>
          <a:p>
            <a:pPr>
              <a:defRPr/>
            </a:pPr>
            <a:endParaRPr lang="it-IT" altLang="it-IT"/>
          </a:p>
        </p:txBody>
      </p:sp>
      <p:sp>
        <p:nvSpPr>
          <p:cNvPr id="33795" name="Rectangle 3">
            <a:extLst>
              <a:ext uri="{FF2B5EF4-FFF2-40B4-BE49-F238E27FC236}">
                <a16:creationId xmlns:a16="http://schemas.microsoft.com/office/drawing/2014/main" id="{52B31078-22C6-4301-AF60-3A3862202F8A}"/>
              </a:ext>
            </a:extLst>
          </p:cNvPr>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rgbClr val="FFFFFF"/>
                </a:solidFill>
              </a:defRPr>
            </a:lvl1pPr>
          </a:lstStyle>
          <a:p>
            <a:fld id="{E026EE93-0010-4668-9DFE-20B5E6806562}" type="slidenum">
              <a:rPr lang="it-IT" altLang="it-IT"/>
              <a:pPr/>
              <a:t>‹N›</a:t>
            </a:fld>
            <a:endParaRPr lang="it-IT" altLang="it-IT"/>
          </a:p>
        </p:txBody>
      </p:sp>
      <p:grpSp>
        <p:nvGrpSpPr>
          <p:cNvPr id="9220" name="Group 4">
            <a:extLst>
              <a:ext uri="{FF2B5EF4-FFF2-40B4-BE49-F238E27FC236}">
                <a16:creationId xmlns:a16="http://schemas.microsoft.com/office/drawing/2014/main" id="{22BC09B2-A970-46E2-889C-B437ADB4FF4D}"/>
              </a:ext>
            </a:extLst>
          </p:cNvPr>
          <p:cNvGrpSpPr>
            <a:grpSpLocks/>
          </p:cNvGrpSpPr>
          <p:nvPr/>
        </p:nvGrpSpPr>
        <p:grpSpPr bwMode="auto">
          <a:xfrm>
            <a:off x="0" y="0"/>
            <a:ext cx="9140825" cy="6850063"/>
            <a:chOff x="0" y="0"/>
            <a:chExt cx="5758" cy="4315"/>
          </a:xfrm>
        </p:grpSpPr>
        <p:grpSp>
          <p:nvGrpSpPr>
            <p:cNvPr id="9224" name="Group 5">
              <a:extLst>
                <a:ext uri="{FF2B5EF4-FFF2-40B4-BE49-F238E27FC236}">
                  <a16:creationId xmlns:a16="http://schemas.microsoft.com/office/drawing/2014/main" id="{EF81DBBA-8071-410A-8A5B-CBFA69D8A3FE}"/>
                </a:ext>
              </a:extLst>
            </p:cNvPr>
            <p:cNvGrpSpPr>
              <a:grpSpLocks/>
            </p:cNvGrpSpPr>
            <p:nvPr userDrawn="1"/>
          </p:nvGrpSpPr>
          <p:grpSpPr bwMode="auto">
            <a:xfrm>
              <a:off x="1728" y="2230"/>
              <a:ext cx="4027" cy="2085"/>
              <a:chOff x="1728" y="2230"/>
              <a:chExt cx="4027" cy="2085"/>
            </a:xfrm>
          </p:grpSpPr>
          <p:sp>
            <p:nvSpPr>
              <p:cNvPr id="33798" name="Freeform 6">
                <a:extLst>
                  <a:ext uri="{FF2B5EF4-FFF2-40B4-BE49-F238E27FC236}">
                    <a16:creationId xmlns:a16="http://schemas.microsoft.com/office/drawing/2014/main" id="{69878220-3CE7-4449-8F5E-051761656CBC}"/>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it-IT">
                  <a:solidFill>
                    <a:srgbClr val="FFFFFF"/>
                  </a:solidFill>
                  <a:latin typeface="Garamond" pitchFamily="18" charset="0"/>
                </a:endParaRPr>
              </a:p>
            </p:txBody>
          </p:sp>
          <p:sp>
            <p:nvSpPr>
              <p:cNvPr id="33799" name="Freeform 7">
                <a:extLst>
                  <a:ext uri="{FF2B5EF4-FFF2-40B4-BE49-F238E27FC236}">
                    <a16:creationId xmlns:a16="http://schemas.microsoft.com/office/drawing/2014/main" id="{F65D98EF-E3EA-41DB-9616-C64F83B00BCB}"/>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33800" name="Freeform 8">
                <a:extLst>
                  <a:ext uri="{FF2B5EF4-FFF2-40B4-BE49-F238E27FC236}">
                    <a16:creationId xmlns:a16="http://schemas.microsoft.com/office/drawing/2014/main" id="{0EEF1056-BFBA-4111-9F12-C5F4BBAC0EFE}"/>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it-IT">
                  <a:solidFill>
                    <a:srgbClr val="FFFFFF"/>
                  </a:solidFill>
                  <a:latin typeface="Garamond" pitchFamily="18" charset="0"/>
                </a:endParaRPr>
              </a:p>
            </p:txBody>
          </p:sp>
          <p:sp>
            <p:nvSpPr>
              <p:cNvPr id="9230" name="Freeform 9">
                <a:extLst>
                  <a:ext uri="{FF2B5EF4-FFF2-40B4-BE49-F238E27FC236}">
                    <a16:creationId xmlns:a16="http://schemas.microsoft.com/office/drawing/2014/main" id="{584BC0C1-7EE1-4F8D-A512-DA924479E3B4}"/>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3802" name="Freeform 10">
                <a:extLst>
                  <a:ext uri="{FF2B5EF4-FFF2-40B4-BE49-F238E27FC236}">
                    <a16:creationId xmlns:a16="http://schemas.microsoft.com/office/drawing/2014/main" id="{5B59691F-8EFC-49D2-A279-F7C3F31812BF}"/>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grpSp>
        <p:sp>
          <p:nvSpPr>
            <p:cNvPr id="33803" name="Freeform 11">
              <a:extLst>
                <a:ext uri="{FF2B5EF4-FFF2-40B4-BE49-F238E27FC236}">
                  <a16:creationId xmlns:a16="http://schemas.microsoft.com/office/drawing/2014/main" id="{8A71A31A-9132-4310-8938-73A01D4B86F8}"/>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it-IT">
                <a:solidFill>
                  <a:srgbClr val="FFFFFF"/>
                </a:solidFill>
                <a:latin typeface="Garamond" pitchFamily="18" charset="0"/>
              </a:endParaRPr>
            </a:p>
          </p:txBody>
        </p:sp>
        <p:sp>
          <p:nvSpPr>
            <p:cNvPr id="9226" name="Freeform 12">
              <a:extLst>
                <a:ext uri="{FF2B5EF4-FFF2-40B4-BE49-F238E27FC236}">
                  <a16:creationId xmlns:a16="http://schemas.microsoft.com/office/drawing/2014/main" id="{BBBC3DFD-5E9A-433F-9697-63BF9719EC71}"/>
                </a:ext>
              </a:extLst>
            </p:cNvPr>
            <p:cNvSpPr>
              <a:spLocks/>
            </p:cNvSpPr>
            <p:nvPr/>
          </p:nvSpPr>
          <p:spPr bwMode="hidden">
            <a:xfrm>
              <a:off x="0" y="0"/>
              <a:ext cx="5758" cy="1776"/>
            </a:xfrm>
            <a:custGeom>
              <a:avLst/>
              <a:gdLst>
                <a:gd name="T0" fmla="*/ 0 w 5740"/>
                <a:gd name="T1" fmla="*/ 0 h 1906"/>
                <a:gd name="T2" fmla="*/ 0 w 5740"/>
                <a:gd name="T3" fmla="*/ 350 h 1906"/>
                <a:gd name="T4" fmla="*/ 6187 w 5740"/>
                <a:gd name="T5" fmla="*/ 350 h 1906"/>
                <a:gd name="T6" fmla="*/ 618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33805" name="Rectangle 13">
            <a:extLst>
              <a:ext uri="{FF2B5EF4-FFF2-40B4-BE49-F238E27FC236}">
                <a16:creationId xmlns:a16="http://schemas.microsoft.com/office/drawing/2014/main" id="{22ABB6A2-79E0-4842-8277-A755C5AAD722}"/>
              </a:ext>
            </a:extLst>
          </p:cNvPr>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33806" name="Rectangle 14">
            <a:extLst>
              <a:ext uri="{FF2B5EF4-FFF2-40B4-BE49-F238E27FC236}">
                <a16:creationId xmlns:a16="http://schemas.microsoft.com/office/drawing/2014/main" id="{0FE74463-5323-4060-9493-AC203FFBBE36}"/>
              </a:ext>
            </a:extLst>
          </p:cNvPr>
          <p:cNvSpPr>
            <a:spLocks noGrp="1" noChangeArrowheads="1"/>
          </p:cNvSpPr>
          <p:nvPr>
            <p:ph type="ftr" sz="quarter" idx="3"/>
          </p:nvPr>
        </p:nvSpPr>
        <p:spPr bwMode="auto">
          <a:xfrm>
            <a:off x="3124200" y="6248400"/>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pitchFamily="34" charset="0"/>
                <a:cs typeface="Arial" pitchFamily="34" charset="0"/>
              </a:defRPr>
            </a:lvl1pPr>
          </a:lstStyle>
          <a:p>
            <a:pPr>
              <a:defRPr/>
            </a:pPr>
            <a:r>
              <a:rPr lang="it-IT" altLang="it-IT"/>
              <a:t>Prof.Cons.Giuseppe Croce</a:t>
            </a:r>
          </a:p>
        </p:txBody>
      </p:sp>
      <p:sp>
        <p:nvSpPr>
          <p:cNvPr id="33807" name="Rectangle 15">
            <a:extLst>
              <a:ext uri="{FF2B5EF4-FFF2-40B4-BE49-F238E27FC236}">
                <a16:creationId xmlns:a16="http://schemas.microsoft.com/office/drawing/2014/main" id="{1D6DFAEA-CFED-4AE1-A34E-F3E1BD565608}"/>
              </a:ext>
            </a:extLst>
          </p:cNvPr>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Tree>
  </p:cSld>
  <p:clrMap bg1="dk2" tx1="lt1" bg2="dk1" tx2="lt2" accent1="accent1" accent2="accent2" accent3="accent3" accent4="accent4" accent5="accent5" accent6="accent6" hlink="hlink" folHlink="folHlink"/>
  <p:sldLayoutIdLst>
    <p:sldLayoutId id="2147499133" r:id="rId1"/>
    <p:sldLayoutId id="2147499134" r:id="rId2"/>
    <p:sldLayoutId id="2147499135" r:id="rId3"/>
    <p:sldLayoutId id="2147499136" r:id="rId4"/>
    <p:sldLayoutId id="2147499137" r:id="rId5"/>
    <p:sldLayoutId id="2147499138" r:id="rId6"/>
    <p:sldLayoutId id="2147499139" r:id="rId7"/>
    <p:sldLayoutId id="2147499140" r:id="rId8"/>
    <p:sldLayoutId id="2147499141" r:id="rId9"/>
    <p:sldLayoutId id="2147499142" r:id="rId10"/>
    <p:sldLayoutId id="2147499143" r:id="rId11"/>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1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60.xml"/></Relationships>
</file>

<file path=ppt/slides/_rels/slide25.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6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8.xml"/><Relationship Id="rId1" Type="http://schemas.openxmlformats.org/officeDocument/2006/relationships/vmlDrawing" Target="../drawings/vmlDrawing1.vml"/><Relationship Id="rId5" Type="http://schemas.openxmlformats.org/officeDocument/2006/relationships/image" Target="../media/image19.png"/><Relationship Id="rId4" Type="http://schemas.openxmlformats.org/officeDocument/2006/relationships/image" Target="../media/image1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1.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8.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2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2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36.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5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5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4.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71.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78.xml"/></Relationships>
</file>

<file path=ppt/slides/_rels/slide5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85.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92.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81.xml"/></Relationships>
</file>

<file path=ppt/slides/_rels/slide6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99.xml"/></Relationships>
</file>

<file path=ppt/slides/_rels/slide6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306.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62.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image" Target="../media/image55.png"/><Relationship Id="rId1" Type="http://schemas.openxmlformats.org/officeDocument/2006/relationships/slideLayout" Target="../slideLayouts/slideLayout313.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6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13.xml"/></Relationships>
</file>

<file path=ppt/slides/_rels/slide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8.xml"/></Relationships>
</file>

<file path=ppt/slides/_rels/slide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8.xml"/></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325.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32.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3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88.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6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60.xml"/></Relationships>
</file>

<file path=ppt/slides/_rels/slide7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60.xml"/></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346.xml"/></Relationships>
</file>

<file path=ppt/slides/_rels/slide7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53.xml"/></Relationships>
</file>

<file path=ppt/slides/_rels/slide7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360.xml"/></Relationships>
</file>

<file path=ppt/slides/_rels/slide7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wmf"/><Relationship Id="rId1" Type="http://schemas.openxmlformats.org/officeDocument/2006/relationships/slideLayout" Target="../slideLayouts/slideLayout367.xml"/></Relationships>
</file>

<file path=ppt/slides/_rels/slide7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74.xml"/></Relationships>
</file>

<file path=ppt/slides/_rels/slide79.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99.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6466" name="Immagine 2">
            <a:extLst>
              <a:ext uri="{FF2B5EF4-FFF2-40B4-BE49-F238E27FC236}">
                <a16:creationId xmlns:a16="http://schemas.microsoft.com/office/drawing/2014/main" id="{5D36670E-4F52-4423-A50A-C92F27DEE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328738"/>
            <a:ext cx="5918200"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9" name="Segnaposto piè di pagina 2">
            <a:extLst>
              <a:ext uri="{FF2B5EF4-FFF2-40B4-BE49-F238E27FC236}">
                <a16:creationId xmlns:a16="http://schemas.microsoft.com/office/drawing/2014/main" id="{157D87F4-D48B-47F2-9297-D82432B72721}"/>
              </a:ext>
            </a:extLst>
          </p:cNvPr>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it-IT" altLang="it-IT" sz="1400">
                <a:solidFill>
                  <a:srgbClr val="FFFFFF"/>
                </a:solidFill>
              </a:rPr>
              <a:t>Prof.Cons.Giuseppe Croce</a:t>
            </a:r>
          </a:p>
        </p:txBody>
      </p:sp>
      <p:sp>
        <p:nvSpPr>
          <p:cNvPr id="429060" name="Segnaposto numero diapositiva 3">
            <a:extLst>
              <a:ext uri="{FF2B5EF4-FFF2-40B4-BE49-F238E27FC236}">
                <a16:creationId xmlns:a16="http://schemas.microsoft.com/office/drawing/2014/main" id="{D0F97F54-BAD0-4DEA-B139-B9249D91AE0E}"/>
              </a:ext>
            </a:extLst>
          </p:cNvPr>
          <p:cNvSpPr>
            <a:spLocks noGrp="1"/>
          </p:cNvSpPr>
          <p:nvPr>
            <p:ph type="sldNum" sz="quarter" idx="12"/>
          </p:nvPr>
        </p:nvSpPr>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82FDC827-5461-4D4A-98FB-A9204C9E2B25}" type="slidenum">
              <a:rPr lang="it-IT" altLang="it-IT" sz="1400">
                <a:solidFill>
                  <a:srgbClr val="FFFFFF"/>
                </a:solidFill>
              </a:rPr>
              <a:pPr eaLnBrk="1" hangingPunct="1">
                <a:spcBef>
                  <a:spcPct val="0"/>
                </a:spcBef>
                <a:buFontTx/>
                <a:buNone/>
              </a:pPr>
              <a:t>10</a:t>
            </a:fld>
            <a:endParaRPr lang="it-IT" altLang="it-IT" sz="1400">
              <a:solidFill>
                <a:srgbClr val="FFFFFF"/>
              </a:solidFill>
            </a:endParaRPr>
          </a:p>
        </p:txBody>
      </p:sp>
      <p:pic>
        <p:nvPicPr>
          <p:cNvPr id="455684" name="Picture 2">
            <a:extLst>
              <a:ext uri="{FF2B5EF4-FFF2-40B4-BE49-F238E27FC236}">
                <a16:creationId xmlns:a16="http://schemas.microsoft.com/office/drawing/2014/main" id="{7F43965D-E3FA-452D-B211-C7D7C7A96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75" y="2528888"/>
            <a:ext cx="8882063" cy="180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Text Box 5">
            <a:extLst>
              <a:ext uri="{FF2B5EF4-FFF2-40B4-BE49-F238E27FC236}">
                <a16:creationId xmlns:a16="http://schemas.microsoft.com/office/drawing/2014/main" id="{81B0414C-9EF1-4DEA-AD08-8AF52C79F0A0}"/>
              </a:ext>
            </a:extLst>
          </p:cNvPr>
          <p:cNvSpPr txBox="1">
            <a:spLocks noChangeArrowheads="1"/>
          </p:cNvSpPr>
          <p:nvPr/>
        </p:nvSpPr>
        <p:spPr bwMode="auto">
          <a:xfrm>
            <a:off x="23813" y="1828800"/>
            <a:ext cx="9107487"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371600" indent="-4572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 </a:t>
            </a:r>
          </a:p>
          <a:p>
            <a:pPr lvl="2" algn="just" eaLnBrk="1" hangingPunct="1">
              <a:spcBef>
                <a:spcPct val="0"/>
              </a:spcBef>
              <a:buClrTx/>
              <a:buSzTx/>
            </a:pPr>
            <a:r>
              <a:rPr lang="it-IT" altLang="it-IT" sz="3200" b="1" i="1">
                <a:solidFill>
                  <a:srgbClr val="FFFFFF"/>
                </a:solidFill>
                <a:latin typeface="Arial Rounded MT Bold" panose="020F0704030504030204" pitchFamily="34" charset="0"/>
              </a:rPr>
              <a:t>Rischi per la sicurezza</a:t>
            </a:r>
          </a:p>
          <a:p>
            <a:pPr lvl="2" algn="just" eaLnBrk="1" hangingPunct="1">
              <a:spcBef>
                <a:spcPct val="0"/>
              </a:spcBef>
              <a:buClrTx/>
              <a:buSzTx/>
            </a:pPr>
            <a:r>
              <a:rPr lang="it-IT" altLang="it-IT" sz="3200" b="1" i="1">
                <a:solidFill>
                  <a:srgbClr val="FFFFFF"/>
                </a:solidFill>
                <a:latin typeface="Arial Rounded MT Bold" panose="020F0704030504030204" pitchFamily="34" charset="0"/>
              </a:rPr>
              <a:t> Rischi per la salute ed igienico-sanitari</a:t>
            </a:r>
          </a:p>
          <a:p>
            <a:pPr lvl="2" algn="just" eaLnBrk="1" hangingPunct="1">
              <a:spcBef>
                <a:spcPct val="0"/>
              </a:spcBef>
              <a:buClrTx/>
              <a:buSzTx/>
            </a:pPr>
            <a:r>
              <a:rPr lang="it-IT" altLang="it-IT" sz="3200" b="1" i="1">
                <a:solidFill>
                  <a:srgbClr val="FFFFFF"/>
                </a:solidFill>
                <a:latin typeface="Arial Rounded MT Bold" panose="020F0704030504030204" pitchFamily="34" charset="0"/>
              </a:rPr>
              <a:t>Rischi trasversali od organizzativi</a:t>
            </a:r>
          </a:p>
          <a:p>
            <a:pPr algn="just" eaLnBrk="1" hangingPunct="1">
              <a:spcBef>
                <a:spcPct val="0"/>
              </a:spcBef>
              <a:buClrTx/>
              <a:buSzTx/>
              <a:buFontTx/>
              <a:buNone/>
            </a:pPr>
            <a:endParaRPr lang="it-IT" altLang="it-IT" b="1">
              <a:solidFill>
                <a:srgbClr val="FFFFFF"/>
              </a:solidFill>
              <a:latin typeface="Arial Rounded MT Bold" panose="020F0704030504030204" pitchFamily="34" charset="0"/>
            </a:endParaRP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a:t>
            </a:r>
          </a:p>
        </p:txBody>
      </p:sp>
      <p:sp>
        <p:nvSpPr>
          <p:cNvPr id="456707" name="Segnaposto piè di pagina 1">
            <a:extLst>
              <a:ext uri="{FF2B5EF4-FFF2-40B4-BE49-F238E27FC236}">
                <a16:creationId xmlns:a16="http://schemas.microsoft.com/office/drawing/2014/main" id="{62E63BD0-8FE8-40A5-A2A7-438241D5A0D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rPr>
              <a:t>Prof.Cons.Giuseppe Croce</a:t>
            </a:r>
          </a:p>
        </p:txBody>
      </p:sp>
      <p:sp>
        <p:nvSpPr>
          <p:cNvPr id="456708" name="Segnaposto numero diapositiva 2">
            <a:extLst>
              <a:ext uri="{FF2B5EF4-FFF2-40B4-BE49-F238E27FC236}">
                <a16:creationId xmlns:a16="http://schemas.microsoft.com/office/drawing/2014/main" id="{B4392D59-7FB2-4981-A933-056880DE156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717ABDEE-51E2-4CC1-9F70-114C9F7ECB1B}" type="slidenum">
              <a:rPr lang="it-IT" altLang="it-IT" sz="1200">
                <a:solidFill>
                  <a:srgbClr val="FFFFFF"/>
                </a:solidFill>
                <a:latin typeface="Arial" panose="020B0604020202020204" pitchFamily="34" charset="0"/>
              </a:rPr>
              <a:pPr eaLnBrk="1" hangingPunct="1">
                <a:spcBef>
                  <a:spcPct val="0"/>
                </a:spcBef>
                <a:buClrTx/>
                <a:buSzTx/>
                <a:buFontTx/>
                <a:buNone/>
              </a:pPr>
              <a:t>11</a:t>
            </a:fld>
            <a:endParaRPr lang="it-IT" altLang="it-IT" sz="1200">
              <a:solidFill>
                <a:srgbClr val="FFFFFF"/>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Text Box 5">
            <a:extLst>
              <a:ext uri="{FF2B5EF4-FFF2-40B4-BE49-F238E27FC236}">
                <a16:creationId xmlns:a16="http://schemas.microsoft.com/office/drawing/2014/main" id="{6856BF15-48C7-4C8E-B84C-32C1DF3C3D1B}"/>
              </a:ext>
            </a:extLst>
          </p:cNvPr>
          <p:cNvSpPr txBox="1">
            <a:spLocks noChangeArrowheads="1"/>
          </p:cNvSpPr>
          <p:nvPr/>
        </p:nvSpPr>
        <p:spPr bwMode="auto">
          <a:xfrm>
            <a:off x="36513" y="1219200"/>
            <a:ext cx="9107487"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I rischi lavorativi presenti negli ambienti di lavoro, in conseguenza dello svolgimento delle attività lavorative, possono essere divisi in:</a:t>
            </a: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 </a:t>
            </a: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Rischi per la sicurezza</a:t>
            </a: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Rischi per la salute ed igienico-sanitari</a:t>
            </a: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Rischi trasversali od organizzativi</a:t>
            </a:r>
          </a:p>
          <a:p>
            <a:pPr algn="just" eaLnBrk="1" hangingPunct="1">
              <a:spcBef>
                <a:spcPct val="0"/>
              </a:spcBef>
              <a:buClrTx/>
              <a:buSzTx/>
              <a:buFontTx/>
              <a:buNone/>
            </a:pPr>
            <a:endParaRPr lang="it-IT" altLang="it-IT" sz="1600" b="1">
              <a:solidFill>
                <a:srgbClr val="FFFFFF"/>
              </a:solidFill>
              <a:latin typeface="Arial Rounded MT Bold" panose="020F0704030504030204" pitchFamily="34" charset="0"/>
            </a:endParaRP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Per ogni ambiente o posto di lavoro considerato, la valutazione dei rischi può portare ai seguenti risultati:	</a:t>
            </a:r>
          </a:p>
          <a:p>
            <a:pPr algn="just" eaLnBrk="1" hangingPunct="1">
              <a:spcBef>
                <a:spcPct val="0"/>
              </a:spcBef>
              <a:buClrTx/>
              <a:buSzTx/>
              <a:buFontTx/>
              <a:buNone/>
            </a:pPr>
            <a:endParaRPr lang="it-IT" altLang="it-IT" sz="1600" b="1">
              <a:solidFill>
                <a:srgbClr val="FFFFFF"/>
              </a:solidFill>
              <a:latin typeface="Arial Rounded MT Bold" panose="020F0704030504030204" pitchFamily="34" charset="0"/>
            </a:endParaRP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assenza di rischio di esposizione;</a:t>
            </a: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presenza di esposizione controllata entro i limiti di accettabilità previsti dalla normativa;</a:t>
            </a:r>
          </a:p>
          <a:p>
            <a:pPr lvl="2" algn="just" eaLnBrk="1" hangingPunct="1">
              <a:spcBef>
                <a:spcPct val="0"/>
              </a:spcBef>
              <a:buClrTx/>
              <a:buSzTx/>
              <a:buFontTx/>
              <a:buChar char="•"/>
            </a:pPr>
            <a:r>
              <a:rPr lang="it-IT" altLang="it-IT" sz="1600" b="1" i="1">
                <a:solidFill>
                  <a:srgbClr val="FFFFFF"/>
                </a:solidFill>
                <a:latin typeface="Arial Rounded MT Bold" panose="020F0704030504030204" pitchFamily="34" charset="0"/>
              </a:rPr>
              <a:t> presenza di un rischio di esposizione</a:t>
            </a:r>
            <a:r>
              <a:rPr lang="it-IT" altLang="it-IT" sz="1600" b="1">
                <a:solidFill>
                  <a:srgbClr val="FFFFFF"/>
                </a:solidFill>
                <a:latin typeface="Arial Rounded MT Bold" panose="020F0704030504030204" pitchFamily="34" charset="0"/>
              </a:rPr>
              <a:t>.</a:t>
            </a:r>
          </a:p>
          <a:p>
            <a:pPr algn="just" eaLnBrk="1" hangingPunct="1">
              <a:spcBef>
                <a:spcPct val="0"/>
              </a:spcBef>
              <a:buClrTx/>
              <a:buSzTx/>
              <a:buFontTx/>
              <a:buNone/>
            </a:pPr>
            <a:endParaRPr lang="it-IT" altLang="it-IT" sz="1600" b="1">
              <a:solidFill>
                <a:srgbClr val="FFFFFF"/>
              </a:solidFill>
              <a:latin typeface="Arial Rounded MT Bold" panose="020F0704030504030204" pitchFamily="34" charset="0"/>
            </a:endParaRP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Nel primo caso non sussistono problemi connessi con lo svolgimento delle lavorazioni. </a:t>
            </a: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Nel secondo caso la situazione deve essere mantenuta sotto controllo periodico. </a:t>
            </a:r>
          </a:p>
          <a:p>
            <a:pPr algn="just" eaLnBrk="1" hangingPunct="1">
              <a:spcBef>
                <a:spcPct val="0"/>
              </a:spcBef>
              <a:buClrTx/>
              <a:buSzTx/>
              <a:buFontTx/>
              <a:buNone/>
            </a:pPr>
            <a:r>
              <a:rPr lang="it-IT" altLang="it-IT" sz="1600" b="1">
                <a:solidFill>
                  <a:srgbClr val="FFFFFF"/>
                </a:solidFill>
                <a:latin typeface="Arial Rounded MT Bold" panose="020F0704030504030204" pitchFamily="34" charset="0"/>
              </a:rPr>
              <a:t>Nel terzo caso si dovranno attuare i necessari interventi di prevenzione e protezione secondo la scala di priorità prevista dal D.Lvo 81/2008 s.m.i..</a:t>
            </a:r>
          </a:p>
        </p:txBody>
      </p:sp>
      <p:sp>
        <p:nvSpPr>
          <p:cNvPr id="457731" name="Segnaposto piè di pagina 1">
            <a:extLst>
              <a:ext uri="{FF2B5EF4-FFF2-40B4-BE49-F238E27FC236}">
                <a16:creationId xmlns:a16="http://schemas.microsoft.com/office/drawing/2014/main" id="{A965EF4F-B6EA-42D0-AE42-B8F413D5118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rPr>
              <a:t>Prof.Cons.Giuseppe Croce</a:t>
            </a:r>
          </a:p>
        </p:txBody>
      </p:sp>
      <p:sp>
        <p:nvSpPr>
          <p:cNvPr id="457732" name="Segnaposto numero diapositiva 2">
            <a:extLst>
              <a:ext uri="{FF2B5EF4-FFF2-40B4-BE49-F238E27FC236}">
                <a16:creationId xmlns:a16="http://schemas.microsoft.com/office/drawing/2014/main" id="{27E1246E-B0BF-4A7F-A87B-FBBB3FBE9A3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DE0D9A90-B8F7-4A17-B46A-AC07B332FB8F}" type="slidenum">
              <a:rPr lang="it-IT" altLang="it-IT" sz="1200">
                <a:solidFill>
                  <a:srgbClr val="FFFFFF"/>
                </a:solidFill>
                <a:latin typeface="Arial" panose="020B0604020202020204" pitchFamily="34" charset="0"/>
              </a:rPr>
              <a:pPr eaLnBrk="1" hangingPunct="1">
                <a:spcBef>
                  <a:spcPct val="0"/>
                </a:spcBef>
                <a:buClrTx/>
                <a:buSzTx/>
                <a:buFontTx/>
                <a:buNone/>
              </a:pPr>
              <a:t>12</a:t>
            </a:fld>
            <a:endParaRPr lang="it-IT" altLang="it-IT" sz="1200">
              <a:solidFill>
                <a:srgbClr val="FFFFFF"/>
              </a:solidFill>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a:extLst>
              <a:ext uri="{FF2B5EF4-FFF2-40B4-BE49-F238E27FC236}">
                <a16:creationId xmlns:a16="http://schemas.microsoft.com/office/drawing/2014/main" id="{B5F6D60E-2C16-4E60-A41B-9C5BFA532753}"/>
              </a:ext>
            </a:extLst>
          </p:cNvPr>
          <p:cNvSpPr>
            <a:spLocks noChangeArrowheads="1"/>
          </p:cNvSpPr>
          <p:nvPr/>
        </p:nvSpPr>
        <p:spPr bwMode="auto">
          <a:xfrm>
            <a:off x="381000" y="452438"/>
            <a:ext cx="8458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2000" b="1">
                <a:solidFill>
                  <a:srgbClr val="FFFFFF"/>
                </a:solidFill>
              </a:rPr>
              <a:t>I Rischi  vengono analizzati attraverso la valutazione dei Fattori di rischio applicabili alle singole aree di suddivisione dell’unità produttiva</a:t>
            </a:r>
          </a:p>
        </p:txBody>
      </p:sp>
      <p:sp>
        <p:nvSpPr>
          <p:cNvPr id="458755" name="Text Box 3">
            <a:extLst>
              <a:ext uri="{FF2B5EF4-FFF2-40B4-BE49-F238E27FC236}">
                <a16:creationId xmlns:a16="http://schemas.microsoft.com/office/drawing/2014/main" id="{E68ADD42-4EF7-41A9-A272-CF63F2B2B0AE}"/>
              </a:ext>
            </a:extLst>
          </p:cNvPr>
          <p:cNvSpPr txBox="1">
            <a:spLocks noChangeArrowheads="1"/>
          </p:cNvSpPr>
          <p:nvPr/>
        </p:nvSpPr>
        <p:spPr bwMode="auto">
          <a:xfrm>
            <a:off x="304800" y="2311400"/>
            <a:ext cx="8839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1800" b="1">
                <a:solidFill>
                  <a:srgbClr val="FFFFFF"/>
                </a:solidFill>
              </a:rPr>
              <a:t>	</a:t>
            </a:r>
            <a:r>
              <a:rPr lang="it-IT" altLang="it-IT" sz="2000" b="1">
                <a:solidFill>
                  <a:srgbClr val="FFFFFF"/>
                </a:solidFill>
              </a:rPr>
              <a:t>AREE DI TRANSITO</a:t>
            </a:r>
          </a:p>
          <a:p>
            <a:pPr algn="just" eaLnBrk="1" hangingPunct="1">
              <a:spcBef>
                <a:spcPct val="0"/>
              </a:spcBef>
              <a:buClrTx/>
              <a:buSzTx/>
              <a:buFontTx/>
              <a:buNone/>
            </a:pPr>
            <a:r>
              <a:rPr lang="it-IT" altLang="it-IT" sz="2000" b="1">
                <a:solidFill>
                  <a:srgbClr val="FFFFFF"/>
                </a:solidFill>
              </a:rPr>
              <a:t> 	SPAZI DI LAVORO</a:t>
            </a:r>
          </a:p>
          <a:p>
            <a:pPr algn="just" eaLnBrk="1" hangingPunct="1">
              <a:spcBef>
                <a:spcPct val="0"/>
              </a:spcBef>
              <a:buClrTx/>
              <a:buSzTx/>
              <a:buFontTx/>
              <a:buNone/>
            </a:pPr>
            <a:r>
              <a:rPr lang="it-IT" altLang="it-IT" sz="2000" b="1">
                <a:solidFill>
                  <a:srgbClr val="FFFFFF"/>
                </a:solidFill>
              </a:rPr>
              <a:t> 	SCALE</a:t>
            </a:r>
          </a:p>
          <a:p>
            <a:pPr algn="just" eaLnBrk="1" hangingPunct="1">
              <a:spcBef>
                <a:spcPct val="0"/>
              </a:spcBef>
              <a:buClrTx/>
              <a:buSzTx/>
              <a:buFontTx/>
              <a:buNone/>
            </a:pPr>
            <a:r>
              <a:rPr lang="it-IT" altLang="it-IT" sz="2000" b="1">
                <a:solidFill>
                  <a:srgbClr val="FFFFFF"/>
                </a:solidFill>
              </a:rPr>
              <a:t> 	MACCHINE    </a:t>
            </a:r>
          </a:p>
          <a:p>
            <a:pPr algn="just" eaLnBrk="1" hangingPunct="1">
              <a:spcBef>
                <a:spcPct val="0"/>
              </a:spcBef>
              <a:buClrTx/>
              <a:buSzTx/>
              <a:buFontTx/>
              <a:buNone/>
            </a:pPr>
            <a:r>
              <a:rPr lang="it-IT" altLang="it-IT" sz="2000" b="1">
                <a:solidFill>
                  <a:srgbClr val="FFFFFF"/>
                </a:solidFill>
              </a:rPr>
              <a:t>	ATTREZZI MANUALI </a:t>
            </a:r>
          </a:p>
          <a:p>
            <a:pPr algn="just" eaLnBrk="1" hangingPunct="1">
              <a:spcBef>
                <a:spcPct val="0"/>
              </a:spcBef>
              <a:buClrTx/>
              <a:buSzTx/>
              <a:buFontTx/>
              <a:buNone/>
            </a:pPr>
            <a:r>
              <a:rPr lang="it-IT" altLang="it-IT" sz="2000" b="1">
                <a:solidFill>
                  <a:srgbClr val="FFFFFF"/>
                </a:solidFill>
              </a:rPr>
              <a:t>	MANIPOLAZIONE MANUALE DI OGGETTI </a:t>
            </a:r>
          </a:p>
          <a:p>
            <a:pPr algn="just" eaLnBrk="1" hangingPunct="1">
              <a:spcBef>
                <a:spcPct val="0"/>
              </a:spcBef>
              <a:buClrTx/>
              <a:buSzTx/>
              <a:buFontTx/>
              <a:buNone/>
            </a:pPr>
            <a:r>
              <a:rPr lang="it-IT" altLang="it-IT" sz="2000" b="1">
                <a:solidFill>
                  <a:srgbClr val="FFFFFF"/>
                </a:solidFill>
              </a:rPr>
              <a:t>	IMMAGAZZINAMENTO DI OGGETTI </a:t>
            </a:r>
          </a:p>
          <a:p>
            <a:pPr algn="just" eaLnBrk="1" hangingPunct="1">
              <a:spcBef>
                <a:spcPct val="0"/>
              </a:spcBef>
              <a:buClrTx/>
              <a:buSzTx/>
              <a:buFontTx/>
              <a:buNone/>
            </a:pPr>
            <a:r>
              <a:rPr lang="it-IT" altLang="it-IT" sz="2000" b="1">
                <a:solidFill>
                  <a:srgbClr val="FFFFFF"/>
                </a:solidFill>
              </a:rPr>
              <a:t>	IMPIANTI ELETTRICI </a:t>
            </a:r>
          </a:p>
          <a:p>
            <a:pPr algn="just" eaLnBrk="1" hangingPunct="1">
              <a:spcBef>
                <a:spcPct val="0"/>
              </a:spcBef>
              <a:buClrTx/>
              <a:buSzTx/>
              <a:buFontTx/>
              <a:buNone/>
            </a:pPr>
            <a:r>
              <a:rPr lang="it-IT" altLang="it-IT" sz="2000" b="1">
                <a:solidFill>
                  <a:srgbClr val="FFFFFF"/>
                </a:solidFill>
              </a:rPr>
              <a:t>	APPARECCHI A PRESSIONE </a:t>
            </a:r>
          </a:p>
          <a:p>
            <a:pPr algn="just" eaLnBrk="1" hangingPunct="1">
              <a:spcBef>
                <a:spcPct val="0"/>
              </a:spcBef>
              <a:buClrTx/>
              <a:buSzTx/>
              <a:buFontTx/>
              <a:buNone/>
            </a:pPr>
            <a:r>
              <a:rPr lang="it-IT" altLang="it-IT" sz="2000" b="1">
                <a:solidFill>
                  <a:srgbClr val="FFFFFF"/>
                </a:solidFill>
              </a:rPr>
              <a:t>	RETI E APPARECCHI DISTRIBUZIONE A GAS </a:t>
            </a:r>
          </a:p>
          <a:p>
            <a:pPr algn="just" eaLnBrk="1" hangingPunct="1">
              <a:spcBef>
                <a:spcPct val="0"/>
              </a:spcBef>
              <a:buClrTx/>
              <a:buSzTx/>
              <a:buFontTx/>
              <a:buNone/>
            </a:pPr>
            <a:r>
              <a:rPr lang="it-IT" altLang="it-IT" sz="2000" b="1">
                <a:solidFill>
                  <a:srgbClr val="FFFFFF"/>
                </a:solidFill>
              </a:rPr>
              <a:t>	APPARECCHI  DI SOLLEVAMENTO </a:t>
            </a:r>
          </a:p>
          <a:p>
            <a:pPr algn="just" eaLnBrk="1" hangingPunct="1">
              <a:spcBef>
                <a:spcPct val="0"/>
              </a:spcBef>
              <a:buClrTx/>
              <a:buSzTx/>
              <a:buFontTx/>
              <a:buNone/>
            </a:pPr>
            <a:r>
              <a:rPr lang="it-IT" altLang="it-IT" sz="2000" b="1">
                <a:solidFill>
                  <a:srgbClr val="FFFFFF"/>
                </a:solidFill>
              </a:rPr>
              <a:t>	MEZZI DI TRASPORTO</a:t>
            </a:r>
          </a:p>
          <a:p>
            <a:pPr algn="just" eaLnBrk="1" hangingPunct="1">
              <a:spcBef>
                <a:spcPct val="0"/>
              </a:spcBef>
              <a:buClrTx/>
              <a:buSzTx/>
              <a:buFontTx/>
              <a:buNone/>
            </a:pPr>
            <a:r>
              <a:rPr lang="it-IT" altLang="it-IT" sz="2000" b="1">
                <a:solidFill>
                  <a:srgbClr val="FFFFFF"/>
                </a:solidFill>
              </a:rPr>
              <a:t>	RISCHI DI INCENDIO ED ESPLOSIONE</a:t>
            </a:r>
          </a:p>
          <a:p>
            <a:pPr algn="just" eaLnBrk="1" hangingPunct="1">
              <a:spcBef>
                <a:spcPct val="0"/>
              </a:spcBef>
              <a:buClrTx/>
              <a:buSzTx/>
              <a:buFontTx/>
              <a:buNone/>
            </a:pPr>
            <a:r>
              <a:rPr lang="it-IT" altLang="it-IT" sz="2000" b="1">
                <a:solidFill>
                  <a:srgbClr val="FFFFFF"/>
                </a:solidFill>
              </a:rPr>
              <a:t>	RISCHI CHIMICI</a:t>
            </a:r>
            <a:r>
              <a:rPr lang="it-IT" altLang="it-IT" sz="2000">
                <a:solidFill>
                  <a:srgbClr val="FFFFFF"/>
                </a:solidFill>
              </a:rPr>
              <a:t> </a:t>
            </a:r>
          </a:p>
        </p:txBody>
      </p:sp>
      <p:sp>
        <p:nvSpPr>
          <p:cNvPr id="458756" name="Rectangle 4">
            <a:extLst>
              <a:ext uri="{FF2B5EF4-FFF2-40B4-BE49-F238E27FC236}">
                <a16:creationId xmlns:a16="http://schemas.microsoft.com/office/drawing/2014/main" id="{026D4F64-D212-40DD-8B3A-DA86BB4B6CBA}"/>
              </a:ext>
            </a:extLst>
          </p:cNvPr>
          <p:cNvSpPr>
            <a:spLocks noChangeArrowheads="1"/>
          </p:cNvSpPr>
          <p:nvPr/>
        </p:nvSpPr>
        <p:spPr bwMode="auto">
          <a:xfrm>
            <a:off x="457200" y="1371600"/>
            <a:ext cx="8305800" cy="3048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800" b="1">
                <a:solidFill>
                  <a:srgbClr val="FFFF00"/>
                </a:solidFill>
              </a:rPr>
              <a:t>RISCHI PER LA SICUREZZA DEI LAVORATORI</a:t>
            </a:r>
          </a:p>
        </p:txBody>
      </p:sp>
      <p:sp>
        <p:nvSpPr>
          <p:cNvPr id="458757" name="Segnaposto piè di pagina 1">
            <a:extLst>
              <a:ext uri="{FF2B5EF4-FFF2-40B4-BE49-F238E27FC236}">
                <a16:creationId xmlns:a16="http://schemas.microsoft.com/office/drawing/2014/main" id="{598D0D94-D9B0-4AB0-A231-C74EB57E953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58758" name="Segnaposto numero diapositiva 2">
            <a:extLst>
              <a:ext uri="{FF2B5EF4-FFF2-40B4-BE49-F238E27FC236}">
                <a16:creationId xmlns:a16="http://schemas.microsoft.com/office/drawing/2014/main" id="{5FBB19E1-6C9C-4C96-9D01-A7D0E1A1E1C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AA107498-00E7-4061-A4CB-A5FA88B4DBC7}" type="slidenum">
              <a:rPr lang="it-IT" altLang="it-IT" sz="1200">
                <a:solidFill>
                  <a:srgbClr val="FFFFFF"/>
                </a:solidFill>
                <a:latin typeface="Arial" panose="020B0604020202020204" pitchFamily="34" charset="0"/>
              </a:rPr>
              <a:pPr eaLnBrk="1" hangingPunct="1">
                <a:spcBef>
                  <a:spcPct val="0"/>
                </a:spcBef>
                <a:buClrTx/>
                <a:buSzTx/>
                <a:buFontTx/>
                <a:buNone/>
              </a:pPr>
              <a:t>13</a:t>
            </a:fld>
            <a:endParaRPr lang="it-IT" altLang="it-IT" sz="1200">
              <a:solidFill>
                <a:srgbClr val="FFFFFF"/>
              </a:solidFill>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Text Box 2">
            <a:extLst>
              <a:ext uri="{FF2B5EF4-FFF2-40B4-BE49-F238E27FC236}">
                <a16:creationId xmlns:a16="http://schemas.microsoft.com/office/drawing/2014/main" id="{A3B4F889-2E85-4A85-89B7-98BFC2412D77}"/>
              </a:ext>
            </a:extLst>
          </p:cNvPr>
          <p:cNvSpPr txBox="1">
            <a:spLocks noChangeArrowheads="1"/>
          </p:cNvSpPr>
          <p:nvPr/>
        </p:nvSpPr>
        <p:spPr bwMode="auto">
          <a:xfrm>
            <a:off x="304800" y="2311400"/>
            <a:ext cx="88392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1800" b="1">
                <a:solidFill>
                  <a:srgbClr val="FFFFFF"/>
                </a:solidFill>
              </a:rPr>
              <a:t>	</a:t>
            </a:r>
            <a:r>
              <a:rPr lang="it-IT" altLang="it-IT" sz="2400" b="1">
                <a:solidFill>
                  <a:srgbClr val="FFFFFF"/>
                </a:solidFill>
              </a:rPr>
              <a:t>ORGANIZZAZIONE DEL LAVORO </a:t>
            </a:r>
          </a:p>
          <a:p>
            <a:pPr algn="just" eaLnBrk="1" hangingPunct="1">
              <a:spcBef>
                <a:spcPct val="0"/>
              </a:spcBef>
              <a:buClrTx/>
              <a:buSzTx/>
              <a:buFontTx/>
              <a:buNone/>
            </a:pPr>
            <a:r>
              <a:rPr lang="it-IT" altLang="it-IT" sz="2400" b="1">
                <a:solidFill>
                  <a:srgbClr val="FFFFFF"/>
                </a:solidFill>
              </a:rPr>
              <a:t>	COMPITI, FUNZIONI E RESPONSABILITA’</a:t>
            </a:r>
          </a:p>
          <a:p>
            <a:pPr algn="just" eaLnBrk="1" hangingPunct="1">
              <a:spcBef>
                <a:spcPct val="0"/>
              </a:spcBef>
              <a:buClrTx/>
              <a:buSzTx/>
              <a:buFontTx/>
              <a:buNone/>
            </a:pPr>
            <a:r>
              <a:rPr lang="it-IT" altLang="it-IT" sz="2400" b="1">
                <a:solidFill>
                  <a:srgbClr val="FFFFFF"/>
                </a:solidFill>
              </a:rPr>
              <a:t>                ANALISI, PIANIFICAZIONE   E CONTROLLO </a:t>
            </a:r>
          </a:p>
          <a:p>
            <a:pPr algn="just" eaLnBrk="1" hangingPunct="1">
              <a:spcBef>
                <a:spcPct val="0"/>
              </a:spcBef>
              <a:buClrTx/>
              <a:buSzTx/>
              <a:buFontTx/>
              <a:buNone/>
            </a:pPr>
            <a:r>
              <a:rPr lang="it-IT" altLang="it-IT" sz="2400" b="1">
                <a:solidFill>
                  <a:srgbClr val="FFFFFF"/>
                </a:solidFill>
              </a:rPr>
              <a:t>	FORMAZIONE</a:t>
            </a:r>
          </a:p>
          <a:p>
            <a:pPr algn="just" eaLnBrk="1" hangingPunct="1">
              <a:spcBef>
                <a:spcPct val="0"/>
              </a:spcBef>
              <a:buClrTx/>
              <a:buSzTx/>
              <a:buFontTx/>
              <a:buNone/>
            </a:pPr>
            <a:r>
              <a:rPr lang="it-IT" altLang="it-IT" sz="2400" b="1">
                <a:solidFill>
                  <a:srgbClr val="FFFFFF"/>
                </a:solidFill>
              </a:rPr>
              <a:t>	INFORMAZIONE</a:t>
            </a:r>
          </a:p>
          <a:p>
            <a:pPr algn="just" eaLnBrk="1" hangingPunct="1">
              <a:spcBef>
                <a:spcPct val="0"/>
              </a:spcBef>
              <a:buClrTx/>
              <a:buSzTx/>
              <a:buFontTx/>
              <a:buNone/>
            </a:pPr>
            <a:r>
              <a:rPr lang="it-IT" altLang="it-IT" sz="2400" b="1">
                <a:solidFill>
                  <a:srgbClr val="FFFFFF"/>
                </a:solidFill>
              </a:rPr>
              <a:t>	PARTECIPAZIONE</a:t>
            </a:r>
          </a:p>
          <a:p>
            <a:pPr algn="just" eaLnBrk="1" hangingPunct="1">
              <a:spcBef>
                <a:spcPct val="0"/>
              </a:spcBef>
              <a:buClrTx/>
              <a:buSzTx/>
              <a:buFontTx/>
              <a:buNone/>
            </a:pPr>
            <a:r>
              <a:rPr lang="it-IT" altLang="it-IT" sz="2400" b="1">
                <a:solidFill>
                  <a:srgbClr val="FFFFFF"/>
                </a:solidFill>
              </a:rPr>
              <a:t>	NORME E PROCEDIMENTI DEL LAVORO</a:t>
            </a:r>
          </a:p>
          <a:p>
            <a:pPr algn="just" eaLnBrk="1" hangingPunct="1">
              <a:spcBef>
                <a:spcPct val="0"/>
              </a:spcBef>
              <a:buClrTx/>
              <a:buSzTx/>
              <a:buFontTx/>
              <a:buNone/>
            </a:pPr>
            <a:r>
              <a:rPr lang="it-IT" altLang="it-IT" sz="2400" b="1">
                <a:solidFill>
                  <a:srgbClr val="FFFFFF"/>
                </a:solidFill>
              </a:rPr>
              <a:t>	MANUTENZIONE</a:t>
            </a:r>
          </a:p>
          <a:p>
            <a:pPr algn="just" eaLnBrk="1" hangingPunct="1">
              <a:spcBef>
                <a:spcPct val="0"/>
              </a:spcBef>
              <a:buClrTx/>
              <a:buSzTx/>
              <a:buFontTx/>
              <a:buNone/>
            </a:pPr>
            <a:r>
              <a:rPr lang="it-IT" altLang="it-IT" sz="2400" b="1">
                <a:solidFill>
                  <a:srgbClr val="FFFFFF"/>
                </a:solidFill>
              </a:rPr>
              <a:t>	DISPOSITIVI DI PROTEZIONE INDIVIDUALI</a:t>
            </a:r>
          </a:p>
          <a:p>
            <a:pPr algn="just" eaLnBrk="1" hangingPunct="1">
              <a:spcBef>
                <a:spcPct val="0"/>
              </a:spcBef>
              <a:buClrTx/>
              <a:buSzTx/>
              <a:buFontTx/>
              <a:buNone/>
            </a:pPr>
            <a:r>
              <a:rPr lang="it-IT" altLang="it-IT" sz="2400" b="1">
                <a:solidFill>
                  <a:srgbClr val="FFFFFF"/>
                </a:solidFill>
              </a:rPr>
              <a:t>	EMERGENZA, PRONTO SOCCORSO</a:t>
            </a:r>
          </a:p>
          <a:p>
            <a:pPr algn="just" eaLnBrk="1" hangingPunct="1">
              <a:spcBef>
                <a:spcPct val="0"/>
              </a:spcBef>
              <a:buClrTx/>
              <a:buSzTx/>
              <a:buFontTx/>
              <a:buNone/>
            </a:pPr>
            <a:r>
              <a:rPr lang="it-IT" altLang="it-IT" sz="2400" b="1">
                <a:solidFill>
                  <a:srgbClr val="FFFFFF"/>
                </a:solidFill>
              </a:rPr>
              <a:t>	SORVEGLIANZA SANITARIA</a:t>
            </a:r>
          </a:p>
        </p:txBody>
      </p:sp>
      <p:sp>
        <p:nvSpPr>
          <p:cNvPr id="459779" name="Rectangle 3">
            <a:extLst>
              <a:ext uri="{FF2B5EF4-FFF2-40B4-BE49-F238E27FC236}">
                <a16:creationId xmlns:a16="http://schemas.microsoft.com/office/drawing/2014/main" id="{778CBD41-5491-4C74-B28B-0DC572B8CE78}"/>
              </a:ext>
            </a:extLst>
          </p:cNvPr>
          <p:cNvSpPr>
            <a:spLocks noChangeArrowheads="1"/>
          </p:cNvSpPr>
          <p:nvPr/>
        </p:nvSpPr>
        <p:spPr bwMode="auto">
          <a:xfrm>
            <a:off x="457200" y="1371600"/>
            <a:ext cx="8305800" cy="3048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800" b="1">
                <a:solidFill>
                  <a:srgbClr val="FFFF00"/>
                </a:solidFill>
                <a:latin typeface="Verdana" panose="020B0604030504040204" pitchFamily="34" charset="0"/>
              </a:rPr>
              <a:t>RISCHI D’ORGANIZZAZIONE  E GESTIONE</a:t>
            </a:r>
          </a:p>
        </p:txBody>
      </p:sp>
      <p:sp>
        <p:nvSpPr>
          <p:cNvPr id="459780" name="Segnaposto piè di pagina 1">
            <a:extLst>
              <a:ext uri="{FF2B5EF4-FFF2-40B4-BE49-F238E27FC236}">
                <a16:creationId xmlns:a16="http://schemas.microsoft.com/office/drawing/2014/main" id="{13BEA186-4E9B-4B26-AE5D-5CA61CBD09B4}"/>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59781" name="Segnaposto numero diapositiva 2">
            <a:extLst>
              <a:ext uri="{FF2B5EF4-FFF2-40B4-BE49-F238E27FC236}">
                <a16:creationId xmlns:a16="http://schemas.microsoft.com/office/drawing/2014/main" id="{46E4F168-BE74-46C7-A9F2-7AC5D40ED6E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3AD65A53-4B5F-45C9-A461-B30E54CB7C0B}" type="slidenum">
              <a:rPr lang="it-IT" altLang="it-IT" sz="1200">
                <a:solidFill>
                  <a:srgbClr val="FFFFFF"/>
                </a:solidFill>
                <a:latin typeface="Arial" panose="020B0604020202020204" pitchFamily="34" charset="0"/>
              </a:rPr>
              <a:pPr eaLnBrk="1" hangingPunct="1">
                <a:spcBef>
                  <a:spcPct val="0"/>
                </a:spcBef>
                <a:buClrTx/>
                <a:buSzTx/>
                <a:buFontTx/>
                <a:buNone/>
              </a:pPr>
              <a:t>14</a:t>
            </a:fld>
            <a:endParaRPr lang="it-IT" altLang="it-IT" sz="1200">
              <a:solidFill>
                <a:srgbClr val="FFFFFF"/>
              </a:solidFill>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Text Box 3">
            <a:extLst>
              <a:ext uri="{FF2B5EF4-FFF2-40B4-BE49-F238E27FC236}">
                <a16:creationId xmlns:a16="http://schemas.microsoft.com/office/drawing/2014/main" id="{F3C4DA8D-D61F-47E3-AAAC-81D5867DEBFC}"/>
              </a:ext>
            </a:extLst>
          </p:cNvPr>
          <p:cNvSpPr txBox="1">
            <a:spLocks noChangeArrowheads="1"/>
          </p:cNvSpPr>
          <p:nvPr/>
        </p:nvSpPr>
        <p:spPr bwMode="auto">
          <a:xfrm>
            <a:off x="152400" y="914400"/>
            <a:ext cx="883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None/>
            </a:pPr>
            <a:r>
              <a:rPr lang="it-IT" altLang="it-IT" sz="2800" b="1">
                <a:solidFill>
                  <a:srgbClr val="FFFF00"/>
                </a:solidFill>
              </a:rPr>
              <a:t>         I RISCHI DI NATURA INFORTUNISTICA </a:t>
            </a:r>
            <a:r>
              <a:rPr lang="it-IT" altLang="it-IT" sz="2800">
                <a:solidFill>
                  <a:srgbClr val="FFFFFF"/>
                </a:solidFill>
              </a:rPr>
              <a:t>  </a:t>
            </a:r>
          </a:p>
        </p:txBody>
      </p:sp>
      <p:sp>
        <p:nvSpPr>
          <p:cNvPr id="460803" name="Text Box 4">
            <a:extLst>
              <a:ext uri="{FF2B5EF4-FFF2-40B4-BE49-F238E27FC236}">
                <a16:creationId xmlns:a16="http://schemas.microsoft.com/office/drawing/2014/main" id="{60653763-7EE2-4CA1-95CE-4D12E849A503}"/>
              </a:ext>
            </a:extLst>
          </p:cNvPr>
          <p:cNvSpPr txBox="1">
            <a:spLocks noChangeArrowheads="1"/>
          </p:cNvSpPr>
          <p:nvPr/>
        </p:nvSpPr>
        <p:spPr bwMode="auto">
          <a:xfrm>
            <a:off x="152400" y="2268538"/>
            <a:ext cx="88392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Tx/>
              <a:buAutoNum type="arabicPeriod"/>
            </a:pPr>
            <a:r>
              <a:rPr lang="it-IT" altLang="it-IT" sz="2800" b="1" i="1">
                <a:solidFill>
                  <a:srgbClr val="FFFF00"/>
                </a:solidFill>
              </a:rPr>
              <a:t>Carenze strutturali dell’ambiente di lavoro</a:t>
            </a:r>
          </a:p>
          <a:p>
            <a:pPr algn="just" eaLnBrk="1" hangingPunct="1">
              <a:spcBef>
                <a:spcPct val="0"/>
              </a:spcBef>
              <a:buClrTx/>
              <a:buSzTx/>
              <a:buFontTx/>
              <a:buAutoNum type="arabicPeriod"/>
            </a:pPr>
            <a:r>
              <a:rPr lang="it-IT" altLang="it-IT" sz="2800" b="1" i="1">
                <a:solidFill>
                  <a:srgbClr val="FFFF00"/>
                </a:solidFill>
              </a:rPr>
              <a:t>Carenze di sicurezza su macchine e apparecchiature </a:t>
            </a:r>
          </a:p>
          <a:p>
            <a:pPr algn="just" eaLnBrk="1" hangingPunct="1">
              <a:spcBef>
                <a:spcPct val="0"/>
              </a:spcBef>
              <a:buClrTx/>
              <a:buSzTx/>
              <a:buFontTx/>
              <a:buAutoNum type="arabicPeriod"/>
            </a:pPr>
            <a:r>
              <a:rPr lang="it-IT" altLang="it-IT" sz="2800" b="1" i="1">
                <a:solidFill>
                  <a:srgbClr val="FFFF00"/>
                </a:solidFill>
              </a:rPr>
              <a:t>Manipolazione di sostanze pericolose </a:t>
            </a:r>
          </a:p>
          <a:p>
            <a:pPr algn="just" eaLnBrk="1" hangingPunct="1">
              <a:spcBef>
                <a:spcPct val="0"/>
              </a:spcBef>
              <a:buClrTx/>
              <a:buSzTx/>
              <a:buFontTx/>
              <a:buAutoNum type="arabicPeriod"/>
            </a:pPr>
            <a:r>
              <a:rPr lang="it-IT" altLang="it-IT" sz="2800" b="1" i="1">
                <a:solidFill>
                  <a:srgbClr val="FFFF00"/>
                </a:solidFill>
              </a:rPr>
              <a:t>Carenza di sicurezza elettrica</a:t>
            </a:r>
          </a:p>
          <a:p>
            <a:pPr algn="just" eaLnBrk="1" hangingPunct="1">
              <a:spcBef>
                <a:spcPct val="0"/>
              </a:spcBef>
              <a:buClrTx/>
              <a:buSzTx/>
              <a:buFontTx/>
              <a:buAutoNum type="arabicPeriod"/>
            </a:pPr>
            <a:r>
              <a:rPr lang="it-IT" altLang="it-IT" sz="2800" b="1" i="1">
                <a:solidFill>
                  <a:srgbClr val="FFFF00"/>
                </a:solidFill>
              </a:rPr>
              <a:t>Incendio e/o esplosione </a:t>
            </a:r>
          </a:p>
        </p:txBody>
      </p:sp>
      <p:sp>
        <p:nvSpPr>
          <p:cNvPr id="460804" name="Segnaposto piè di pagina 1">
            <a:extLst>
              <a:ext uri="{FF2B5EF4-FFF2-40B4-BE49-F238E27FC236}">
                <a16:creationId xmlns:a16="http://schemas.microsoft.com/office/drawing/2014/main" id="{6B92C07B-61F8-4DF8-98F1-BC5777C7613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60805" name="Segnaposto numero diapositiva 2">
            <a:extLst>
              <a:ext uri="{FF2B5EF4-FFF2-40B4-BE49-F238E27FC236}">
                <a16:creationId xmlns:a16="http://schemas.microsoft.com/office/drawing/2014/main" id="{0E496EC4-14FD-4AF9-B814-E8C2EF9F404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C4B110E4-B993-40D6-9609-2C02EAC7F295}" type="slidenum">
              <a:rPr lang="it-IT" altLang="it-IT" sz="1200">
                <a:solidFill>
                  <a:srgbClr val="FFFFFF"/>
                </a:solidFill>
                <a:latin typeface="Arial" panose="020B0604020202020204" pitchFamily="34" charset="0"/>
              </a:rPr>
              <a:pPr eaLnBrk="1" hangingPunct="1">
                <a:spcBef>
                  <a:spcPct val="0"/>
                </a:spcBef>
                <a:buClrTx/>
                <a:buSzTx/>
                <a:buFontTx/>
                <a:buNone/>
              </a:pPr>
              <a:t>15</a:t>
            </a:fld>
            <a:endParaRPr lang="it-IT" altLang="it-IT" sz="1200">
              <a:solidFill>
                <a:srgbClr val="FFFFFF"/>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a:extLst>
              <a:ext uri="{FF2B5EF4-FFF2-40B4-BE49-F238E27FC236}">
                <a16:creationId xmlns:a16="http://schemas.microsoft.com/office/drawing/2014/main" id="{68A50DA9-CBC1-48CD-928B-AD52B697F170}"/>
              </a:ext>
            </a:extLst>
          </p:cNvPr>
          <p:cNvSpPr>
            <a:spLocks noChangeArrowheads="1"/>
          </p:cNvSpPr>
          <p:nvPr/>
        </p:nvSpPr>
        <p:spPr bwMode="auto">
          <a:xfrm>
            <a:off x="0" y="347663"/>
            <a:ext cx="899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400" b="1">
                <a:solidFill>
                  <a:srgbClr val="FFFF00"/>
                </a:solidFill>
              </a:rPr>
              <a:t>  CARENZE STRUTTURALI DELL’AMBIENTE DI LAVORO relativamente a :</a:t>
            </a:r>
          </a:p>
        </p:txBody>
      </p:sp>
      <p:sp>
        <p:nvSpPr>
          <p:cNvPr id="461827" name="Text Box 4">
            <a:extLst>
              <a:ext uri="{FF2B5EF4-FFF2-40B4-BE49-F238E27FC236}">
                <a16:creationId xmlns:a16="http://schemas.microsoft.com/office/drawing/2014/main" id="{5BE6B747-9B51-4CA3-9ED5-A64BFE21F2D3}"/>
              </a:ext>
            </a:extLst>
          </p:cNvPr>
          <p:cNvSpPr txBox="1">
            <a:spLocks noChangeArrowheads="1"/>
          </p:cNvSpPr>
          <p:nvPr/>
        </p:nvSpPr>
        <p:spPr bwMode="auto">
          <a:xfrm>
            <a:off x="152400" y="1812925"/>
            <a:ext cx="8839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2000" b="1" i="1">
                <a:solidFill>
                  <a:srgbClr val="FFFFFF"/>
                </a:solidFill>
              </a:rPr>
              <a:t>- </a:t>
            </a:r>
            <a:r>
              <a:rPr lang="it-IT" altLang="it-IT" sz="2400" b="1" i="1">
                <a:solidFill>
                  <a:srgbClr val="FFFFFF"/>
                </a:solidFill>
              </a:rPr>
              <a:t>Altezza dell’ambiente </a:t>
            </a:r>
          </a:p>
          <a:p>
            <a:pPr eaLnBrk="1" hangingPunct="1">
              <a:spcBef>
                <a:spcPct val="0"/>
              </a:spcBef>
              <a:buClrTx/>
              <a:buSzTx/>
              <a:buFontTx/>
              <a:buNone/>
            </a:pPr>
            <a:r>
              <a:rPr lang="it-IT" altLang="it-IT" sz="2400" b="1" i="1">
                <a:solidFill>
                  <a:srgbClr val="FFFFFF"/>
                </a:solidFill>
              </a:rPr>
              <a:t>- Superficie dell’ambiente</a:t>
            </a:r>
          </a:p>
          <a:p>
            <a:pPr eaLnBrk="1" hangingPunct="1">
              <a:spcBef>
                <a:spcPct val="0"/>
              </a:spcBef>
              <a:buClrTx/>
              <a:buSzTx/>
              <a:buFontTx/>
              <a:buNone/>
            </a:pPr>
            <a:r>
              <a:rPr lang="it-IT" altLang="it-IT" sz="2400" b="1" i="1">
                <a:solidFill>
                  <a:srgbClr val="FFFFFF"/>
                </a:solidFill>
              </a:rPr>
              <a:t>- Volume dell’ambiente</a:t>
            </a:r>
          </a:p>
          <a:p>
            <a:pPr eaLnBrk="1" hangingPunct="1">
              <a:spcBef>
                <a:spcPct val="0"/>
              </a:spcBef>
              <a:buClrTx/>
              <a:buSzTx/>
              <a:buFontTx/>
              <a:buNone/>
            </a:pPr>
            <a:r>
              <a:rPr lang="it-IT" altLang="it-IT" sz="2400" b="1" i="1">
                <a:solidFill>
                  <a:srgbClr val="FFFFFF"/>
                </a:solidFill>
              </a:rPr>
              <a:t>- Illuminazione (normale e in emergenza)</a:t>
            </a:r>
          </a:p>
          <a:p>
            <a:pPr eaLnBrk="1" hangingPunct="1">
              <a:spcBef>
                <a:spcPct val="0"/>
              </a:spcBef>
              <a:buClrTx/>
              <a:buSzTx/>
              <a:buFontTx/>
              <a:buNone/>
            </a:pPr>
            <a:r>
              <a:rPr lang="it-IT" altLang="it-IT" sz="2400" b="1" i="1">
                <a:solidFill>
                  <a:srgbClr val="FFFFFF"/>
                </a:solidFill>
              </a:rPr>
              <a:t>- Pavimenti (lisci o sconnessi) </a:t>
            </a:r>
          </a:p>
          <a:p>
            <a:pPr eaLnBrk="1" hangingPunct="1">
              <a:spcBef>
                <a:spcPct val="0"/>
              </a:spcBef>
              <a:buClrTx/>
              <a:buSzTx/>
              <a:buFontTx/>
              <a:buNone/>
            </a:pPr>
            <a:r>
              <a:rPr lang="it-IT" altLang="it-IT" sz="2400" b="1" i="1">
                <a:solidFill>
                  <a:srgbClr val="FFFFFF"/>
                </a:solidFill>
              </a:rPr>
              <a:t>- Pareti (semplici o attrezzate: scaffalatura, apparecchiatura)</a:t>
            </a:r>
          </a:p>
          <a:p>
            <a:pPr eaLnBrk="1" hangingPunct="1">
              <a:spcBef>
                <a:spcPct val="0"/>
              </a:spcBef>
              <a:buClrTx/>
              <a:buSzTx/>
              <a:buFontTx/>
              <a:buNone/>
            </a:pPr>
            <a:r>
              <a:rPr lang="it-IT" altLang="it-IT" sz="2400" b="1" i="1">
                <a:solidFill>
                  <a:srgbClr val="FFFFFF"/>
                </a:solidFill>
              </a:rPr>
              <a:t>- Solai (tenuta)</a:t>
            </a:r>
          </a:p>
          <a:p>
            <a:pPr eaLnBrk="1" hangingPunct="1">
              <a:spcBef>
                <a:spcPct val="0"/>
              </a:spcBef>
              <a:buClrTx/>
              <a:buSzTx/>
              <a:buFontTx/>
              <a:buNone/>
            </a:pPr>
            <a:r>
              <a:rPr lang="it-IT" altLang="it-IT" sz="2400" b="1" i="1">
                <a:solidFill>
                  <a:srgbClr val="FFFFFF"/>
                </a:solidFill>
              </a:rPr>
              <a:t>- Soppalchi (destinazione, praticabilità, tenuta, portata)</a:t>
            </a:r>
          </a:p>
          <a:p>
            <a:pPr eaLnBrk="1" hangingPunct="1">
              <a:spcBef>
                <a:spcPct val="0"/>
              </a:spcBef>
              <a:buClrTx/>
              <a:buSzTx/>
              <a:buFontTx/>
              <a:buNone/>
            </a:pPr>
            <a:r>
              <a:rPr lang="it-IT" altLang="it-IT" sz="2400" b="1" i="1">
                <a:solidFill>
                  <a:srgbClr val="FFFFFF"/>
                </a:solidFill>
              </a:rPr>
              <a:t>- Botole (visibili e con chiusura a sicurezza)</a:t>
            </a:r>
          </a:p>
          <a:p>
            <a:pPr eaLnBrk="1" hangingPunct="1">
              <a:spcBef>
                <a:spcPct val="0"/>
              </a:spcBef>
              <a:buClrTx/>
              <a:buSzTx/>
              <a:buFontTx/>
              <a:buNone/>
            </a:pPr>
            <a:r>
              <a:rPr lang="it-IT" altLang="it-IT" sz="2400" b="1" i="1">
                <a:solidFill>
                  <a:srgbClr val="FFFFFF"/>
                </a:solidFill>
              </a:rPr>
              <a:t>- Uscite (in numero sufficiente in funzione del personale)</a:t>
            </a:r>
          </a:p>
          <a:p>
            <a:pPr eaLnBrk="1" hangingPunct="1">
              <a:spcBef>
                <a:spcPct val="0"/>
              </a:spcBef>
              <a:buClrTx/>
              <a:buSzTx/>
              <a:buFontTx/>
              <a:buNone/>
            </a:pPr>
            <a:r>
              <a:rPr lang="it-IT" altLang="it-IT" sz="2400" b="1" i="1">
                <a:solidFill>
                  <a:srgbClr val="FFFFFF"/>
                </a:solidFill>
              </a:rPr>
              <a:t>- Porte (in numero sufficiente in funzione del personale)</a:t>
            </a:r>
          </a:p>
          <a:p>
            <a:pPr eaLnBrk="1" hangingPunct="1">
              <a:spcBef>
                <a:spcPct val="0"/>
              </a:spcBef>
              <a:buClrTx/>
              <a:buSzTx/>
              <a:buFontTx/>
              <a:buNone/>
            </a:pPr>
            <a:r>
              <a:rPr lang="it-IT" altLang="it-IT" sz="2400" b="1" i="1">
                <a:solidFill>
                  <a:srgbClr val="FFFFFF"/>
                </a:solidFill>
              </a:rPr>
              <a:t>- Locali sotterranei (dimensioni, ricambi d’aria)</a:t>
            </a:r>
          </a:p>
        </p:txBody>
      </p:sp>
      <p:sp>
        <p:nvSpPr>
          <p:cNvPr id="461828" name="Segnaposto piè di pagina 1">
            <a:extLst>
              <a:ext uri="{FF2B5EF4-FFF2-40B4-BE49-F238E27FC236}">
                <a16:creationId xmlns:a16="http://schemas.microsoft.com/office/drawing/2014/main" id="{6D802172-51C6-414B-9F21-ACC8E4B51CC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61829" name="Segnaposto numero diapositiva 2">
            <a:extLst>
              <a:ext uri="{FF2B5EF4-FFF2-40B4-BE49-F238E27FC236}">
                <a16:creationId xmlns:a16="http://schemas.microsoft.com/office/drawing/2014/main" id="{1499E863-D9AD-4757-98F3-C1F7D83571F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1876D539-935C-4874-B138-9806D247FD14}" type="slidenum">
              <a:rPr lang="it-IT" altLang="it-IT" sz="1200">
                <a:solidFill>
                  <a:srgbClr val="FFFFFF"/>
                </a:solidFill>
                <a:latin typeface="Arial" panose="020B0604020202020204" pitchFamily="34" charset="0"/>
              </a:rPr>
              <a:pPr eaLnBrk="1" hangingPunct="1">
                <a:spcBef>
                  <a:spcPct val="0"/>
                </a:spcBef>
                <a:buClrTx/>
                <a:buSzTx/>
                <a:buFontTx/>
                <a:buNone/>
              </a:pPr>
              <a:t>16</a:t>
            </a:fld>
            <a:endParaRPr lang="it-IT" altLang="it-IT" sz="1200">
              <a:solidFill>
                <a:srgbClr val="FFFFFF"/>
              </a:solidFill>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a:extLst>
              <a:ext uri="{FF2B5EF4-FFF2-40B4-BE49-F238E27FC236}">
                <a16:creationId xmlns:a16="http://schemas.microsoft.com/office/drawing/2014/main" id="{F784BCAD-CD7D-4A2B-BD69-0D0CCEA919F2}"/>
              </a:ext>
            </a:extLst>
          </p:cNvPr>
          <p:cNvSpPr>
            <a:spLocks noChangeArrowheads="1"/>
          </p:cNvSpPr>
          <p:nvPr/>
        </p:nvSpPr>
        <p:spPr bwMode="auto">
          <a:xfrm>
            <a:off x="152400" y="347663"/>
            <a:ext cx="8839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400" b="1">
                <a:solidFill>
                  <a:srgbClr val="FFFF00"/>
                </a:solidFill>
              </a:rPr>
              <a:t>CARENZE DI SICUREZZA SU MACCHINE E APPARECCHIATURE</a:t>
            </a:r>
            <a:endParaRPr lang="it-IT" altLang="it-IT" sz="1800">
              <a:solidFill>
                <a:srgbClr val="FFFFFF"/>
              </a:solidFill>
            </a:endParaRPr>
          </a:p>
        </p:txBody>
      </p:sp>
      <p:sp>
        <p:nvSpPr>
          <p:cNvPr id="462851" name="Text Box 3">
            <a:extLst>
              <a:ext uri="{FF2B5EF4-FFF2-40B4-BE49-F238E27FC236}">
                <a16:creationId xmlns:a16="http://schemas.microsoft.com/office/drawing/2014/main" id="{8CC11ED0-EFB1-49AA-AD8C-C7852AA2290F}"/>
              </a:ext>
            </a:extLst>
          </p:cNvPr>
          <p:cNvSpPr txBox="1">
            <a:spLocks noChangeArrowheads="1"/>
          </p:cNvSpPr>
          <p:nvPr/>
        </p:nvSpPr>
        <p:spPr bwMode="auto">
          <a:xfrm>
            <a:off x="152400" y="1812925"/>
            <a:ext cx="88392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800" b="1" i="1">
                <a:solidFill>
                  <a:srgbClr val="FFFFFF"/>
                </a:solidFill>
              </a:rPr>
              <a:t>- </a:t>
            </a:r>
            <a:r>
              <a:rPr lang="it-IT" altLang="it-IT" sz="2400" b="1" i="1">
                <a:solidFill>
                  <a:srgbClr val="FFFFFF"/>
                </a:solidFill>
              </a:rPr>
              <a:t>Protezione degli organi di avviamento</a:t>
            </a:r>
          </a:p>
          <a:p>
            <a:pPr eaLnBrk="1" hangingPunct="1">
              <a:spcBef>
                <a:spcPct val="0"/>
              </a:spcBef>
              <a:buClrTx/>
              <a:buSzTx/>
              <a:buFontTx/>
              <a:buNone/>
            </a:pPr>
            <a:r>
              <a:rPr lang="it-IT" altLang="it-IT" sz="2400" b="1" i="1">
                <a:solidFill>
                  <a:srgbClr val="FFFFFF"/>
                </a:solidFill>
              </a:rPr>
              <a:t>- Protezione degli organi di trasmissione</a:t>
            </a:r>
          </a:p>
          <a:p>
            <a:pPr eaLnBrk="1" hangingPunct="1">
              <a:spcBef>
                <a:spcPct val="0"/>
              </a:spcBef>
              <a:buClrTx/>
              <a:buSzTx/>
              <a:buFontTx/>
              <a:buNone/>
            </a:pPr>
            <a:r>
              <a:rPr lang="it-IT" altLang="it-IT" sz="2400" b="1" i="1">
                <a:solidFill>
                  <a:srgbClr val="FFFFFF"/>
                </a:solidFill>
              </a:rPr>
              <a:t>- Protezione degli organi di lavoro</a:t>
            </a:r>
          </a:p>
          <a:p>
            <a:pPr eaLnBrk="1" hangingPunct="1">
              <a:spcBef>
                <a:spcPct val="0"/>
              </a:spcBef>
              <a:buClrTx/>
              <a:buSzTx/>
              <a:buFontTx/>
              <a:buNone/>
            </a:pPr>
            <a:r>
              <a:rPr lang="it-IT" altLang="it-IT" sz="2400" b="1" i="1">
                <a:solidFill>
                  <a:srgbClr val="FFFFFF"/>
                </a:solidFill>
              </a:rPr>
              <a:t>- Protezione degli organi di comando</a:t>
            </a:r>
          </a:p>
          <a:p>
            <a:pPr eaLnBrk="1" hangingPunct="1">
              <a:spcBef>
                <a:spcPct val="0"/>
              </a:spcBef>
              <a:buClrTx/>
              <a:buSzTx/>
              <a:buFontTx/>
              <a:buNone/>
            </a:pPr>
            <a:r>
              <a:rPr lang="it-IT" altLang="it-IT" sz="2400" b="1" i="1">
                <a:solidFill>
                  <a:srgbClr val="FFFFFF"/>
                </a:solidFill>
              </a:rPr>
              <a:t>- Macchine con marchio Ce (riferimento direttiva macchine 89/392 Cee emendata)</a:t>
            </a:r>
          </a:p>
          <a:p>
            <a:pPr eaLnBrk="1" hangingPunct="1">
              <a:spcBef>
                <a:spcPct val="0"/>
              </a:spcBef>
              <a:buClrTx/>
              <a:buSzTx/>
              <a:buFontTx/>
              <a:buNone/>
            </a:pPr>
            <a:r>
              <a:rPr lang="it-IT" altLang="it-IT" sz="2400" b="1" i="1">
                <a:solidFill>
                  <a:srgbClr val="FFFFFF"/>
                </a:solidFill>
              </a:rPr>
              <a:t>- Macchine prive di marchio Ce (riferimento al dpr 547/55)</a:t>
            </a:r>
          </a:p>
          <a:p>
            <a:pPr eaLnBrk="1" hangingPunct="1">
              <a:spcBef>
                <a:spcPct val="0"/>
              </a:spcBef>
              <a:buClrTx/>
              <a:buSzTx/>
              <a:buFontTx/>
              <a:buNone/>
            </a:pPr>
            <a:r>
              <a:rPr lang="it-IT" altLang="it-IT" sz="2400" b="1" i="1">
                <a:solidFill>
                  <a:srgbClr val="FFFFFF"/>
                </a:solidFill>
              </a:rPr>
              <a:t>- Protezione nell’uso di apparecchi di sollevamento</a:t>
            </a:r>
          </a:p>
          <a:p>
            <a:pPr eaLnBrk="1" hangingPunct="1">
              <a:spcBef>
                <a:spcPct val="0"/>
              </a:spcBef>
              <a:buClrTx/>
              <a:buSzTx/>
              <a:buFontTx/>
              <a:buNone/>
            </a:pPr>
            <a:r>
              <a:rPr lang="it-IT" altLang="it-IT" sz="2400" b="1" i="1">
                <a:solidFill>
                  <a:srgbClr val="FFFFFF"/>
                </a:solidFill>
              </a:rPr>
              <a:t>- Protezione nell’uso di ascensori e montacarichi</a:t>
            </a:r>
          </a:p>
          <a:p>
            <a:pPr eaLnBrk="1" hangingPunct="1">
              <a:spcBef>
                <a:spcPct val="0"/>
              </a:spcBef>
              <a:buClrTx/>
              <a:buSzTx/>
              <a:buFontTx/>
              <a:buNone/>
            </a:pPr>
            <a:r>
              <a:rPr lang="it-IT" altLang="it-IT" sz="2400" b="1" i="1">
                <a:solidFill>
                  <a:srgbClr val="FFFFFF"/>
                </a:solidFill>
              </a:rPr>
              <a:t>- Protezione nell’uso di apparecchi a pressione (bombole e circuiti)</a:t>
            </a:r>
          </a:p>
          <a:p>
            <a:pPr eaLnBrk="1" hangingPunct="1">
              <a:spcBef>
                <a:spcPct val="0"/>
              </a:spcBef>
              <a:buClrTx/>
              <a:buSzTx/>
              <a:buFontTx/>
              <a:buNone/>
            </a:pPr>
            <a:r>
              <a:rPr lang="it-IT" altLang="it-IT" sz="2400" b="1" i="1">
                <a:solidFill>
                  <a:srgbClr val="FFFFFF"/>
                </a:solidFill>
              </a:rPr>
              <a:t>- Protezione nell’accesso a vasche, serbatoi, piscine e simili</a:t>
            </a:r>
          </a:p>
        </p:txBody>
      </p:sp>
      <p:sp>
        <p:nvSpPr>
          <p:cNvPr id="462852" name="Segnaposto piè di pagina 1">
            <a:extLst>
              <a:ext uri="{FF2B5EF4-FFF2-40B4-BE49-F238E27FC236}">
                <a16:creationId xmlns:a16="http://schemas.microsoft.com/office/drawing/2014/main" id="{8C290333-2919-4A11-AF1D-5040F693F77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62853" name="Segnaposto numero diapositiva 2">
            <a:extLst>
              <a:ext uri="{FF2B5EF4-FFF2-40B4-BE49-F238E27FC236}">
                <a16:creationId xmlns:a16="http://schemas.microsoft.com/office/drawing/2014/main" id="{B9627AA6-4DD4-4441-A6A9-656AD2C2ABA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828AD01D-2B1C-4E65-9B47-A97E9E3790A0}" type="slidenum">
              <a:rPr lang="it-IT" altLang="it-IT" sz="1200">
                <a:solidFill>
                  <a:srgbClr val="FFFFFF"/>
                </a:solidFill>
                <a:latin typeface="Arial" panose="020B0604020202020204" pitchFamily="34" charset="0"/>
              </a:rPr>
              <a:pPr eaLnBrk="1" hangingPunct="1">
                <a:spcBef>
                  <a:spcPct val="0"/>
                </a:spcBef>
                <a:buClrTx/>
                <a:buSzTx/>
                <a:buFontTx/>
                <a:buNone/>
              </a:pPr>
              <a:t>17</a:t>
            </a:fld>
            <a:endParaRPr lang="it-IT" altLang="it-IT" sz="1200">
              <a:solidFill>
                <a:srgbClr val="FFFFFF"/>
              </a:solidFill>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a:extLst>
              <a:ext uri="{FF2B5EF4-FFF2-40B4-BE49-F238E27FC236}">
                <a16:creationId xmlns:a16="http://schemas.microsoft.com/office/drawing/2014/main" id="{77976351-90AE-45C0-BCD7-CC23A9B57B1F}"/>
              </a:ext>
            </a:extLst>
          </p:cNvPr>
          <p:cNvSpPr>
            <a:spLocks noChangeArrowheads="1"/>
          </p:cNvSpPr>
          <p:nvPr/>
        </p:nvSpPr>
        <p:spPr bwMode="auto">
          <a:xfrm>
            <a:off x="762000" y="534988"/>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400" b="1">
                <a:solidFill>
                  <a:srgbClr val="FFFF00"/>
                </a:solidFill>
              </a:rPr>
              <a:t>SOSTANZE PERICOLOSE</a:t>
            </a:r>
          </a:p>
        </p:txBody>
      </p:sp>
      <p:sp>
        <p:nvSpPr>
          <p:cNvPr id="463875" name="Text Box 3">
            <a:extLst>
              <a:ext uri="{FF2B5EF4-FFF2-40B4-BE49-F238E27FC236}">
                <a16:creationId xmlns:a16="http://schemas.microsoft.com/office/drawing/2014/main" id="{1004B496-49AA-432B-B74B-82DC95D2B748}"/>
              </a:ext>
            </a:extLst>
          </p:cNvPr>
          <p:cNvSpPr txBox="1">
            <a:spLocks noChangeArrowheads="1"/>
          </p:cNvSpPr>
          <p:nvPr/>
        </p:nvSpPr>
        <p:spPr bwMode="auto">
          <a:xfrm>
            <a:off x="152400" y="1812925"/>
            <a:ext cx="8839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800" b="1" i="1">
                <a:solidFill>
                  <a:srgbClr val="FFFFFF"/>
                </a:solidFill>
              </a:rPr>
              <a:t>- </a:t>
            </a:r>
            <a:r>
              <a:rPr lang="it-IT" altLang="it-IT" sz="2800" b="1" i="1">
                <a:solidFill>
                  <a:srgbClr val="FFFFFF"/>
                </a:solidFill>
              </a:rPr>
              <a:t>Sostanze infiammabili</a:t>
            </a:r>
          </a:p>
          <a:p>
            <a:pPr eaLnBrk="1" hangingPunct="1">
              <a:spcBef>
                <a:spcPct val="0"/>
              </a:spcBef>
              <a:buClrTx/>
              <a:buSzTx/>
              <a:buFontTx/>
              <a:buNone/>
            </a:pPr>
            <a:r>
              <a:rPr lang="it-IT" altLang="it-IT" sz="2800" b="1" i="1">
                <a:solidFill>
                  <a:srgbClr val="FFFFFF"/>
                </a:solidFill>
              </a:rPr>
              <a:t>- Sostanze corrosive</a:t>
            </a:r>
          </a:p>
          <a:p>
            <a:pPr eaLnBrk="1" hangingPunct="1">
              <a:spcBef>
                <a:spcPct val="0"/>
              </a:spcBef>
              <a:buClrTx/>
              <a:buSzTx/>
              <a:buFontTx/>
              <a:buNone/>
            </a:pPr>
            <a:r>
              <a:rPr lang="it-IT" altLang="it-IT" sz="2800" b="1" i="1">
                <a:solidFill>
                  <a:srgbClr val="FFFFFF"/>
                </a:solidFill>
              </a:rPr>
              <a:t>- Sostanze comburenti</a:t>
            </a:r>
          </a:p>
          <a:p>
            <a:pPr eaLnBrk="1" hangingPunct="1">
              <a:spcBef>
                <a:spcPct val="0"/>
              </a:spcBef>
              <a:buClrTx/>
              <a:buSzTx/>
              <a:buFontTx/>
              <a:buNone/>
            </a:pPr>
            <a:r>
              <a:rPr lang="it-IT" altLang="it-IT" sz="2800" b="1" i="1">
                <a:solidFill>
                  <a:srgbClr val="FFFFFF"/>
                </a:solidFill>
              </a:rPr>
              <a:t>- Sostanze esplosive</a:t>
            </a:r>
          </a:p>
        </p:txBody>
      </p:sp>
      <p:sp>
        <p:nvSpPr>
          <p:cNvPr id="463876" name="Segnaposto piè di pagina 1">
            <a:extLst>
              <a:ext uri="{FF2B5EF4-FFF2-40B4-BE49-F238E27FC236}">
                <a16:creationId xmlns:a16="http://schemas.microsoft.com/office/drawing/2014/main" id="{78B2CBB9-B454-4484-85BD-DFD562217B2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63877" name="Segnaposto numero diapositiva 2">
            <a:extLst>
              <a:ext uri="{FF2B5EF4-FFF2-40B4-BE49-F238E27FC236}">
                <a16:creationId xmlns:a16="http://schemas.microsoft.com/office/drawing/2014/main" id="{6CA00A55-5F10-4993-A7EC-F4E9CBCE4AE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C9A74056-36DF-4ACC-9828-27BD88FF7B10}" type="slidenum">
              <a:rPr lang="it-IT" altLang="it-IT" sz="1200">
                <a:solidFill>
                  <a:srgbClr val="FFFFFF"/>
                </a:solidFill>
                <a:latin typeface="Arial" panose="020B0604020202020204" pitchFamily="34" charset="0"/>
              </a:rPr>
              <a:pPr eaLnBrk="1" hangingPunct="1">
                <a:spcBef>
                  <a:spcPct val="0"/>
                </a:spcBef>
                <a:buClrTx/>
                <a:buSzTx/>
                <a:buFontTx/>
                <a:buNone/>
              </a:pPr>
              <a:t>18</a:t>
            </a:fld>
            <a:endParaRPr lang="it-IT" altLang="it-IT" sz="1200">
              <a:solidFill>
                <a:srgbClr val="FFFFFF"/>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a:extLst>
              <a:ext uri="{FF2B5EF4-FFF2-40B4-BE49-F238E27FC236}">
                <a16:creationId xmlns:a16="http://schemas.microsoft.com/office/drawing/2014/main" id="{A71ED16B-571F-40EF-BF1D-6BFA7775C015}"/>
              </a:ext>
            </a:extLst>
          </p:cNvPr>
          <p:cNvSpPr>
            <a:spLocks noChangeArrowheads="1"/>
          </p:cNvSpPr>
          <p:nvPr/>
        </p:nvSpPr>
        <p:spPr bwMode="auto">
          <a:xfrm>
            <a:off x="762000" y="501650"/>
            <a:ext cx="7391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800" b="1">
                <a:solidFill>
                  <a:srgbClr val="FFFF00"/>
                </a:solidFill>
              </a:rPr>
              <a:t>SICUREZZA ELETTRICA </a:t>
            </a:r>
            <a:endParaRPr lang="it-IT" altLang="it-IT" sz="2800">
              <a:solidFill>
                <a:srgbClr val="FFFF00"/>
              </a:solidFill>
            </a:endParaRPr>
          </a:p>
        </p:txBody>
      </p:sp>
      <p:sp>
        <p:nvSpPr>
          <p:cNvPr id="464899" name="Text Box 3">
            <a:extLst>
              <a:ext uri="{FF2B5EF4-FFF2-40B4-BE49-F238E27FC236}">
                <a16:creationId xmlns:a16="http://schemas.microsoft.com/office/drawing/2014/main" id="{708D1AFB-B95C-4484-A167-0CD49C51733B}"/>
              </a:ext>
            </a:extLst>
          </p:cNvPr>
          <p:cNvSpPr txBox="1">
            <a:spLocks noChangeArrowheads="1"/>
          </p:cNvSpPr>
          <p:nvPr/>
        </p:nvSpPr>
        <p:spPr bwMode="auto">
          <a:xfrm>
            <a:off x="152400" y="1812925"/>
            <a:ext cx="8839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800" b="1" i="1">
                <a:solidFill>
                  <a:srgbClr val="FFFFFF"/>
                </a:solidFill>
              </a:rPr>
              <a:t>- </a:t>
            </a:r>
            <a:r>
              <a:rPr lang="it-IT" altLang="it-IT" sz="2800" b="1" i="1">
                <a:solidFill>
                  <a:srgbClr val="FFFFFF"/>
                </a:solidFill>
              </a:rPr>
              <a:t>Idoneità del progetto</a:t>
            </a:r>
          </a:p>
          <a:p>
            <a:pPr eaLnBrk="1" hangingPunct="1">
              <a:spcBef>
                <a:spcPct val="0"/>
              </a:spcBef>
              <a:buClrTx/>
              <a:buSzTx/>
              <a:buFontTx/>
              <a:buNone/>
            </a:pPr>
            <a:r>
              <a:rPr lang="it-IT" altLang="it-IT" sz="2800" b="1" i="1">
                <a:solidFill>
                  <a:srgbClr val="FFFFFF"/>
                </a:solidFill>
              </a:rPr>
              <a:t>- Idoneità d’uso</a:t>
            </a:r>
          </a:p>
          <a:p>
            <a:pPr eaLnBrk="1" hangingPunct="1">
              <a:spcBef>
                <a:spcPct val="0"/>
              </a:spcBef>
              <a:buClrTx/>
              <a:buSzTx/>
              <a:buFontTx/>
              <a:buNone/>
            </a:pPr>
            <a:r>
              <a:rPr lang="it-IT" altLang="it-IT" sz="2800" b="1" i="1">
                <a:solidFill>
                  <a:srgbClr val="FFFFFF"/>
                </a:solidFill>
              </a:rPr>
              <a:t>- Impianti a sicurezza intrinseca in atmosfere a rischio di incendio e/o esplosione</a:t>
            </a:r>
          </a:p>
          <a:p>
            <a:pPr eaLnBrk="1" hangingPunct="1">
              <a:spcBef>
                <a:spcPct val="0"/>
              </a:spcBef>
              <a:buClrTx/>
              <a:buSzTx/>
              <a:buFontTx/>
              <a:buNone/>
            </a:pPr>
            <a:r>
              <a:rPr lang="it-IT" altLang="it-IT" sz="2800" b="1" i="1">
                <a:solidFill>
                  <a:srgbClr val="FFFFFF"/>
                </a:solidFill>
              </a:rPr>
              <a:t>- Impianti speciali a caratteristiche di ridondanza</a:t>
            </a:r>
          </a:p>
        </p:txBody>
      </p:sp>
      <p:sp>
        <p:nvSpPr>
          <p:cNvPr id="464900" name="Segnaposto piè di pagina 1">
            <a:extLst>
              <a:ext uri="{FF2B5EF4-FFF2-40B4-BE49-F238E27FC236}">
                <a16:creationId xmlns:a16="http://schemas.microsoft.com/office/drawing/2014/main" id="{DD5FF0AC-15F7-4D03-838E-DBFA955B5DA8}"/>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cs typeface="Arial" panose="020B0604020202020204" pitchFamily="34" charset="0"/>
              </a:rPr>
              <a:t>Prof.Cons.Giuseppe Croce</a:t>
            </a:r>
          </a:p>
        </p:txBody>
      </p:sp>
      <p:sp>
        <p:nvSpPr>
          <p:cNvPr id="464901" name="Segnaposto numero diapositiva 2">
            <a:extLst>
              <a:ext uri="{FF2B5EF4-FFF2-40B4-BE49-F238E27FC236}">
                <a16:creationId xmlns:a16="http://schemas.microsoft.com/office/drawing/2014/main" id="{F7FDADBC-2746-4D8A-A297-F9FA5ECBA65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56F967B5-8B30-4F8E-82AB-AC32A38ABCC2}" type="slidenum">
              <a:rPr lang="it-IT" altLang="it-IT" sz="1200">
                <a:solidFill>
                  <a:srgbClr val="FFFFFF"/>
                </a:solidFill>
                <a:latin typeface="Arial" panose="020B0604020202020204" pitchFamily="34" charset="0"/>
              </a:rPr>
              <a:pPr eaLnBrk="1" hangingPunct="1">
                <a:spcBef>
                  <a:spcPct val="0"/>
                </a:spcBef>
                <a:buClrTx/>
                <a:buSzTx/>
                <a:buFontTx/>
                <a:buNone/>
              </a:pPr>
              <a:t>19</a:t>
            </a:fld>
            <a:endParaRPr lang="it-IT" altLang="it-IT" sz="1200">
              <a:solidFill>
                <a:srgbClr val="FFFFFF"/>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Titolo 1">
            <a:extLst>
              <a:ext uri="{FF2B5EF4-FFF2-40B4-BE49-F238E27FC236}">
                <a16:creationId xmlns:a16="http://schemas.microsoft.com/office/drawing/2014/main" id="{92D3CB60-E32E-4A49-8AC7-D1A833F0422A}"/>
              </a:ext>
            </a:extLst>
          </p:cNvPr>
          <p:cNvSpPr>
            <a:spLocks noGrp="1"/>
          </p:cNvSpPr>
          <p:nvPr>
            <p:ph type="title"/>
          </p:nvPr>
        </p:nvSpPr>
        <p:spPr>
          <a:xfrm>
            <a:off x="381000" y="2895600"/>
            <a:ext cx="8229600" cy="1143000"/>
          </a:xfrm>
        </p:spPr>
        <p:txBody>
          <a:bodyPr/>
          <a:lstStyle/>
          <a:p>
            <a:r>
              <a:rPr lang="it-IT" altLang="it-IT" sz="7200" b="1"/>
              <a:t>I RISCHI </a:t>
            </a:r>
          </a:p>
        </p:txBody>
      </p:sp>
      <p:sp>
        <p:nvSpPr>
          <p:cNvPr id="429059" name="Segnaposto piè di pagina 2">
            <a:extLst>
              <a:ext uri="{FF2B5EF4-FFF2-40B4-BE49-F238E27FC236}">
                <a16:creationId xmlns:a16="http://schemas.microsoft.com/office/drawing/2014/main" id="{95B8D73A-3BA4-4E66-89F7-9893E2C64485}"/>
              </a:ext>
            </a:extLst>
          </p:cNvPr>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it-IT" altLang="it-IT" sz="1400"/>
              <a:t>Prof.Cons.Giuseppe Croce</a:t>
            </a:r>
          </a:p>
        </p:txBody>
      </p:sp>
      <p:sp>
        <p:nvSpPr>
          <p:cNvPr id="429060" name="Segnaposto numero diapositiva 3">
            <a:extLst>
              <a:ext uri="{FF2B5EF4-FFF2-40B4-BE49-F238E27FC236}">
                <a16:creationId xmlns:a16="http://schemas.microsoft.com/office/drawing/2014/main" id="{61104AF2-6D56-481D-8721-D85EE98A3977}"/>
              </a:ext>
            </a:extLst>
          </p:cNvPr>
          <p:cNvSpPr>
            <a:spLocks noGrp="1"/>
          </p:cNvSpPr>
          <p:nvPr>
            <p:ph type="sldNum" sz="quarter" idx="12"/>
          </p:nvPr>
        </p:nvSpPr>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320EA28F-2089-47F7-834A-A011C4E44DDA}" type="slidenum">
              <a:rPr lang="it-IT" altLang="it-IT" sz="1400"/>
              <a:pPr eaLnBrk="1" hangingPunct="1">
                <a:spcBef>
                  <a:spcPct val="0"/>
                </a:spcBef>
                <a:buFontTx/>
                <a:buNone/>
              </a:pPr>
              <a:t>2</a:t>
            </a:fld>
            <a:endParaRPr lang="it-IT" altLang="it-IT"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Text Box 2">
            <a:extLst>
              <a:ext uri="{FF2B5EF4-FFF2-40B4-BE49-F238E27FC236}">
                <a16:creationId xmlns:a16="http://schemas.microsoft.com/office/drawing/2014/main" id="{012272F1-E6D0-4C91-9108-AC04337C0A3E}"/>
              </a:ext>
            </a:extLst>
          </p:cNvPr>
          <p:cNvSpPr txBox="1">
            <a:spLocks noChangeArrowheads="1"/>
          </p:cNvSpPr>
          <p:nvPr/>
        </p:nvSpPr>
        <p:spPr bwMode="auto">
          <a:xfrm>
            <a:off x="152400" y="58738"/>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b="1">
                <a:solidFill>
                  <a:srgbClr val="FFFF00"/>
                </a:solidFill>
              </a:rPr>
              <a:t>I RISCHI TRASVERSALI O ORGANIZZATIVI</a:t>
            </a:r>
            <a:r>
              <a:rPr lang="it-IT" altLang="it-IT">
                <a:solidFill>
                  <a:srgbClr val="FFFF00"/>
                </a:solidFill>
              </a:rPr>
              <a:t> </a:t>
            </a:r>
          </a:p>
        </p:txBody>
      </p:sp>
      <p:sp>
        <p:nvSpPr>
          <p:cNvPr id="465923" name="Text Box 3">
            <a:extLst>
              <a:ext uri="{FF2B5EF4-FFF2-40B4-BE49-F238E27FC236}">
                <a16:creationId xmlns:a16="http://schemas.microsoft.com/office/drawing/2014/main" id="{1C139233-8321-4CF9-A35F-9AC2886235A0}"/>
              </a:ext>
            </a:extLst>
          </p:cNvPr>
          <p:cNvSpPr txBox="1">
            <a:spLocks noChangeArrowheads="1"/>
          </p:cNvSpPr>
          <p:nvPr/>
        </p:nvSpPr>
        <p:spPr bwMode="auto">
          <a:xfrm>
            <a:off x="152400" y="1136650"/>
            <a:ext cx="8686800" cy="557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800100" indent="-34290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257300" indent="-3429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714500" indent="-3429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171700" indent="-3429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6289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30861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5433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40005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endParaRPr lang="it-IT" altLang="it-IT" sz="1800" b="1">
              <a:solidFill>
                <a:srgbClr val="FFFFFF"/>
              </a:solidFill>
            </a:endParaRPr>
          </a:p>
          <a:p>
            <a:pPr eaLnBrk="1" hangingPunct="1">
              <a:spcBef>
                <a:spcPct val="0"/>
              </a:spcBef>
              <a:buClrTx/>
              <a:buSzTx/>
              <a:buFontTx/>
              <a:buNone/>
            </a:pPr>
            <a:endParaRPr lang="it-IT" altLang="it-IT" sz="1800" b="1">
              <a:solidFill>
                <a:srgbClr val="FFFFFF"/>
              </a:solidFill>
            </a:endParaRPr>
          </a:p>
          <a:p>
            <a:pPr eaLnBrk="1" hangingPunct="1">
              <a:spcBef>
                <a:spcPct val="0"/>
              </a:spcBef>
              <a:buClrTx/>
              <a:buSzTx/>
              <a:buFontTx/>
              <a:buNone/>
            </a:pPr>
            <a:endParaRPr lang="it-IT" altLang="it-IT" sz="2000" b="1">
              <a:solidFill>
                <a:srgbClr val="FFFFFF"/>
              </a:solidFill>
            </a:endParaRPr>
          </a:p>
          <a:p>
            <a:pPr eaLnBrk="1" hangingPunct="1">
              <a:spcBef>
                <a:spcPct val="0"/>
              </a:spcBef>
              <a:buClrTx/>
              <a:buSzTx/>
              <a:buFontTx/>
              <a:buNone/>
            </a:pPr>
            <a:r>
              <a:rPr lang="it-IT" altLang="it-IT" sz="2000" b="1">
                <a:solidFill>
                  <a:srgbClr val="FFFFFF"/>
                </a:solidFill>
              </a:rPr>
              <a:t>1</a:t>
            </a:r>
            <a:r>
              <a:rPr lang="it-IT" altLang="it-IT" sz="2000" b="1">
                <a:solidFill>
                  <a:srgbClr val="FFFF00"/>
                </a:solidFill>
              </a:rPr>
              <a:t>. ORGANIZZAZIONE DEL LAVORO:</a:t>
            </a:r>
          </a:p>
          <a:p>
            <a:pPr eaLnBrk="1" hangingPunct="1">
              <a:spcBef>
                <a:spcPct val="0"/>
              </a:spcBef>
              <a:buClrTx/>
              <a:buSzTx/>
              <a:buFontTx/>
              <a:buNone/>
            </a:pPr>
            <a:r>
              <a:rPr lang="it-IT" altLang="it-IT" sz="2000" b="1">
                <a:solidFill>
                  <a:srgbClr val="FFFF00"/>
                </a:solidFill>
              </a:rPr>
              <a:t>- processi di lavoro usuranti: per es. lavori in continuo, sistemi di turni, lavoro notturno;</a:t>
            </a:r>
          </a:p>
          <a:p>
            <a:pPr eaLnBrk="1" hangingPunct="1">
              <a:spcBef>
                <a:spcPct val="0"/>
              </a:spcBef>
              <a:buClrTx/>
              <a:buSzTx/>
              <a:buFontTx/>
              <a:buNone/>
            </a:pPr>
            <a:r>
              <a:rPr lang="it-IT" altLang="it-IT" sz="2000" b="1">
                <a:solidFill>
                  <a:srgbClr val="FFFF00"/>
                </a:solidFill>
              </a:rPr>
              <a:t>- pianificazione degli aspetti attinenti alla sicurezza e la salute: programmi di controllo e monitoraggio;</a:t>
            </a:r>
          </a:p>
          <a:p>
            <a:pPr eaLnBrk="1" hangingPunct="1">
              <a:spcBef>
                <a:spcPct val="0"/>
              </a:spcBef>
              <a:buClrTx/>
              <a:buSzTx/>
              <a:buFontTx/>
              <a:buNone/>
            </a:pPr>
            <a:r>
              <a:rPr lang="it-IT" altLang="it-IT" sz="2000" b="1">
                <a:solidFill>
                  <a:srgbClr val="FFFF00"/>
                </a:solidFill>
              </a:rPr>
              <a:t>- manutenzione degli impianti, comprese le attrezzature di sicurezza;</a:t>
            </a:r>
          </a:p>
          <a:p>
            <a:pPr eaLnBrk="1" hangingPunct="1">
              <a:spcBef>
                <a:spcPct val="0"/>
              </a:spcBef>
              <a:buClrTx/>
              <a:buSzTx/>
              <a:buFontTx/>
              <a:buNone/>
            </a:pPr>
            <a:r>
              <a:rPr lang="it-IT" altLang="it-IT" sz="2000" b="1">
                <a:solidFill>
                  <a:srgbClr val="FFFF00"/>
                </a:solidFill>
              </a:rPr>
              <a:t>- procedure adeguate per far fronte agli incidenti e a situazioni di emergenza;</a:t>
            </a:r>
          </a:p>
          <a:p>
            <a:pPr eaLnBrk="1" hangingPunct="1">
              <a:spcBef>
                <a:spcPct val="0"/>
              </a:spcBef>
              <a:buClrTx/>
              <a:buSzTx/>
              <a:buFontTx/>
              <a:buNone/>
            </a:pPr>
            <a:r>
              <a:rPr lang="it-IT" altLang="it-IT" sz="2000" b="1">
                <a:solidFill>
                  <a:srgbClr val="FFFF00"/>
                </a:solidFill>
              </a:rPr>
              <a:t>- movimentazione manuale dei carichi;</a:t>
            </a:r>
          </a:p>
          <a:p>
            <a:pPr eaLnBrk="1" hangingPunct="1">
              <a:spcBef>
                <a:spcPct val="0"/>
              </a:spcBef>
              <a:buClrTx/>
              <a:buSzTx/>
              <a:buFontTx/>
              <a:buNone/>
            </a:pPr>
            <a:r>
              <a:rPr lang="it-IT" altLang="it-IT" sz="2000" b="1">
                <a:solidFill>
                  <a:srgbClr val="FFFF00"/>
                </a:solidFill>
              </a:rPr>
              <a:t>- lavoro ai Vdt (es. data entry).</a:t>
            </a:r>
          </a:p>
          <a:p>
            <a:pPr eaLnBrk="1" hangingPunct="1">
              <a:spcBef>
                <a:spcPct val="0"/>
              </a:spcBef>
              <a:buClrTx/>
              <a:buSzTx/>
              <a:buFontTx/>
              <a:buNone/>
            </a:pPr>
            <a:endParaRPr lang="it-IT" altLang="it-IT" sz="2000" b="1">
              <a:solidFill>
                <a:srgbClr val="FFFF00"/>
              </a:solidFill>
            </a:endParaRPr>
          </a:p>
          <a:p>
            <a:pPr eaLnBrk="1" hangingPunct="1">
              <a:spcBef>
                <a:spcPct val="0"/>
              </a:spcBef>
              <a:buClrTx/>
              <a:buSzTx/>
              <a:buFontTx/>
              <a:buNone/>
            </a:pPr>
            <a:r>
              <a:rPr lang="it-IT" altLang="it-IT" sz="2000" b="1">
                <a:solidFill>
                  <a:srgbClr val="FFFF00"/>
                </a:solidFill>
              </a:rPr>
              <a:t>2.FATTORI PSICOLOGICI:</a:t>
            </a:r>
          </a:p>
          <a:p>
            <a:pPr eaLnBrk="1" hangingPunct="1">
              <a:spcBef>
                <a:spcPct val="0"/>
              </a:spcBef>
              <a:buClrTx/>
              <a:buSzTx/>
              <a:buFontTx/>
              <a:buNone/>
            </a:pPr>
            <a:r>
              <a:rPr lang="it-IT" altLang="it-IT" sz="2000" b="1">
                <a:solidFill>
                  <a:srgbClr val="FFFF00"/>
                </a:solidFill>
              </a:rPr>
              <a:t>- intensità, monotonia, solitudine, ripetitività del lavoro;</a:t>
            </a:r>
          </a:p>
          <a:p>
            <a:pPr eaLnBrk="1" hangingPunct="1">
              <a:spcBef>
                <a:spcPct val="0"/>
              </a:spcBef>
              <a:buClrTx/>
              <a:buSzTx/>
              <a:buFontTx/>
              <a:buNone/>
            </a:pPr>
            <a:r>
              <a:rPr lang="it-IT" altLang="it-IT" sz="2000" b="1">
                <a:solidFill>
                  <a:srgbClr val="FFFF00"/>
                </a:solidFill>
              </a:rPr>
              <a:t>- carenze di contributo al processo decisionale e situazioni di conflittualità;</a:t>
            </a:r>
          </a:p>
          <a:p>
            <a:pPr eaLnBrk="1" hangingPunct="1">
              <a:spcBef>
                <a:spcPct val="0"/>
              </a:spcBef>
              <a:buClrTx/>
              <a:buSzTx/>
              <a:buFontTx/>
              <a:buNone/>
            </a:pPr>
            <a:r>
              <a:rPr lang="it-IT" altLang="it-IT" sz="2000" b="1">
                <a:solidFill>
                  <a:srgbClr val="FFFF00"/>
                </a:solidFill>
              </a:rPr>
              <a:t>- complessità delle mansioni e carenza di controllo;</a:t>
            </a:r>
          </a:p>
          <a:p>
            <a:pPr eaLnBrk="1" hangingPunct="1">
              <a:spcBef>
                <a:spcPct val="0"/>
              </a:spcBef>
              <a:buClrTx/>
              <a:buSzTx/>
              <a:buFontTx/>
              <a:buNone/>
            </a:pPr>
            <a:r>
              <a:rPr lang="it-IT" altLang="it-IT" sz="2000" b="1">
                <a:solidFill>
                  <a:srgbClr val="FFFF00"/>
                </a:solidFill>
              </a:rPr>
              <a:t>- reattività anomala a condizioni di emergenza.</a:t>
            </a:r>
          </a:p>
        </p:txBody>
      </p:sp>
      <p:sp>
        <p:nvSpPr>
          <p:cNvPr id="465924" name="Segnaposto piè di pagina 1">
            <a:extLst>
              <a:ext uri="{FF2B5EF4-FFF2-40B4-BE49-F238E27FC236}">
                <a16:creationId xmlns:a16="http://schemas.microsoft.com/office/drawing/2014/main" id="{CEC28288-54D1-431F-9D65-A51CB390C1D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rPr>
              <a:t>Prof.Cons.Giuseppe Croce</a:t>
            </a:r>
          </a:p>
        </p:txBody>
      </p:sp>
      <p:sp>
        <p:nvSpPr>
          <p:cNvPr id="465925" name="Segnaposto numero diapositiva 2">
            <a:extLst>
              <a:ext uri="{FF2B5EF4-FFF2-40B4-BE49-F238E27FC236}">
                <a16:creationId xmlns:a16="http://schemas.microsoft.com/office/drawing/2014/main" id="{6EE8B09E-90A4-4B90-A214-1D7DCDDE398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4C13DBFE-43A9-47E2-A217-F475BFC9D9C8}" type="slidenum">
              <a:rPr lang="it-IT" altLang="it-IT" sz="1200">
                <a:solidFill>
                  <a:srgbClr val="FFFFFF"/>
                </a:solidFill>
                <a:latin typeface="Arial" panose="020B0604020202020204" pitchFamily="34" charset="0"/>
              </a:rPr>
              <a:pPr eaLnBrk="1" hangingPunct="1">
                <a:spcBef>
                  <a:spcPct val="0"/>
                </a:spcBef>
                <a:buClrTx/>
                <a:buSzTx/>
                <a:buFontTx/>
                <a:buNone/>
              </a:pPr>
              <a:t>20</a:t>
            </a:fld>
            <a:endParaRPr lang="it-IT" altLang="it-IT" sz="1200">
              <a:solidFill>
                <a:srgbClr val="FFFFFF"/>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Text Box 3">
            <a:extLst>
              <a:ext uri="{FF2B5EF4-FFF2-40B4-BE49-F238E27FC236}">
                <a16:creationId xmlns:a16="http://schemas.microsoft.com/office/drawing/2014/main" id="{3B9CA9DE-5042-4635-B79D-EFFCB9AE0583}"/>
              </a:ext>
            </a:extLst>
          </p:cNvPr>
          <p:cNvSpPr txBox="1">
            <a:spLocks noChangeArrowheads="1"/>
          </p:cNvSpPr>
          <p:nvPr/>
        </p:nvSpPr>
        <p:spPr bwMode="auto">
          <a:xfrm>
            <a:off x="381000" y="304800"/>
            <a:ext cx="86868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800100" indent="-34290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257300" indent="-3429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714500" indent="-3429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171700" indent="-3429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6289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30861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5433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4000500" indent="-3429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800" b="1">
                <a:solidFill>
                  <a:srgbClr val="FFFFFF"/>
                </a:solidFill>
              </a:rPr>
              <a:t>3</a:t>
            </a:r>
            <a:r>
              <a:rPr lang="it-IT" altLang="it-IT" sz="2400" b="1">
                <a:solidFill>
                  <a:srgbClr val="FFFF00"/>
                </a:solidFill>
              </a:rPr>
              <a:t>. FATTORI ERGONOMICI:</a:t>
            </a:r>
          </a:p>
          <a:p>
            <a:pPr eaLnBrk="1" hangingPunct="1">
              <a:spcBef>
                <a:spcPct val="0"/>
              </a:spcBef>
              <a:buClrTx/>
              <a:buSzTx/>
              <a:buFontTx/>
              <a:buNone/>
            </a:pPr>
            <a:r>
              <a:rPr lang="it-IT" altLang="it-IT" sz="2400" b="1">
                <a:solidFill>
                  <a:srgbClr val="FFFF00"/>
                </a:solidFill>
              </a:rPr>
              <a:t>- sistemi di sicurezza e affidabilità delle informazioni;</a:t>
            </a:r>
          </a:p>
          <a:p>
            <a:pPr eaLnBrk="1" hangingPunct="1">
              <a:spcBef>
                <a:spcPct val="0"/>
              </a:spcBef>
              <a:buClrTx/>
              <a:buSzTx/>
              <a:buFontTx/>
              <a:buNone/>
            </a:pPr>
            <a:r>
              <a:rPr lang="it-IT" altLang="it-IT" sz="2400" b="1">
                <a:solidFill>
                  <a:srgbClr val="FFFF00"/>
                </a:solidFill>
              </a:rPr>
              <a:t>- conoscenze e capacità del personale;</a:t>
            </a:r>
          </a:p>
          <a:p>
            <a:pPr eaLnBrk="1" hangingPunct="1">
              <a:spcBef>
                <a:spcPct val="0"/>
              </a:spcBef>
              <a:buClrTx/>
              <a:buSzTx/>
              <a:buFontTx/>
              <a:buNone/>
            </a:pPr>
            <a:r>
              <a:rPr lang="it-IT" altLang="it-IT" sz="2400" b="1">
                <a:solidFill>
                  <a:srgbClr val="FFFF00"/>
                </a:solidFill>
              </a:rPr>
              <a:t>- norme di comportamento;</a:t>
            </a:r>
          </a:p>
          <a:p>
            <a:pPr eaLnBrk="1" hangingPunct="1">
              <a:spcBef>
                <a:spcPct val="0"/>
              </a:spcBef>
              <a:buClrTx/>
              <a:buSzTx/>
              <a:buFontTx/>
              <a:buNone/>
            </a:pPr>
            <a:r>
              <a:rPr lang="it-IT" altLang="it-IT" sz="2400" b="1">
                <a:solidFill>
                  <a:srgbClr val="FFFF00"/>
                </a:solidFill>
              </a:rPr>
              <a:t>- soddisfacente comunicazione e istruzioni corrette in condizioni variabili;</a:t>
            </a:r>
          </a:p>
          <a:p>
            <a:pPr eaLnBrk="1" hangingPunct="1">
              <a:spcBef>
                <a:spcPct val="0"/>
              </a:spcBef>
              <a:buClrTx/>
              <a:buSzTx/>
              <a:buFontTx/>
              <a:buNone/>
            </a:pPr>
            <a:endParaRPr lang="it-IT" altLang="it-IT" sz="2400" b="1">
              <a:solidFill>
                <a:srgbClr val="FFFF00"/>
              </a:solidFill>
            </a:endParaRPr>
          </a:p>
          <a:p>
            <a:pPr eaLnBrk="1" hangingPunct="1">
              <a:spcBef>
                <a:spcPct val="0"/>
              </a:spcBef>
              <a:buClrTx/>
              <a:buSzTx/>
              <a:buFontTx/>
              <a:buNone/>
            </a:pPr>
            <a:r>
              <a:rPr lang="it-IT" altLang="it-IT" sz="2400" b="1">
                <a:solidFill>
                  <a:srgbClr val="FFFF00"/>
                </a:solidFill>
              </a:rPr>
              <a:t>4. CONDIZIONI DI LAVORO DIFFICILI:</a:t>
            </a:r>
          </a:p>
          <a:p>
            <a:pPr eaLnBrk="1" hangingPunct="1">
              <a:spcBef>
                <a:spcPct val="0"/>
              </a:spcBef>
              <a:buClrTx/>
              <a:buSzTx/>
              <a:buFontTx/>
              <a:buNone/>
            </a:pPr>
            <a:r>
              <a:rPr lang="it-IT" altLang="it-IT" sz="2400" b="1">
                <a:solidFill>
                  <a:srgbClr val="FFFF00"/>
                </a:solidFill>
              </a:rPr>
              <a:t>- lavoro con animali;</a:t>
            </a:r>
          </a:p>
          <a:p>
            <a:pPr eaLnBrk="1" hangingPunct="1">
              <a:spcBef>
                <a:spcPct val="0"/>
              </a:spcBef>
              <a:buClrTx/>
              <a:buSzTx/>
              <a:buFontTx/>
              <a:buNone/>
            </a:pPr>
            <a:r>
              <a:rPr lang="it-IT" altLang="it-IT" sz="2400" b="1">
                <a:solidFill>
                  <a:srgbClr val="FFFF00"/>
                </a:solidFill>
              </a:rPr>
              <a:t>- lavoro in atmosfere a pressione superiore o inferiore al normale;</a:t>
            </a:r>
          </a:p>
          <a:p>
            <a:pPr eaLnBrk="1" hangingPunct="1">
              <a:spcBef>
                <a:spcPct val="0"/>
              </a:spcBef>
              <a:buClrTx/>
              <a:buSzTx/>
              <a:buFontTx/>
              <a:buNone/>
            </a:pPr>
            <a:r>
              <a:rPr lang="it-IT" altLang="it-IT" sz="2400" b="1">
                <a:solidFill>
                  <a:srgbClr val="FFFF00"/>
                </a:solidFill>
              </a:rPr>
              <a:t>- condizioni climatiche esasperate;</a:t>
            </a:r>
          </a:p>
          <a:p>
            <a:pPr eaLnBrk="1" hangingPunct="1">
              <a:spcBef>
                <a:spcPct val="0"/>
              </a:spcBef>
              <a:buClrTx/>
              <a:buSzTx/>
              <a:buFontTx/>
              <a:buNone/>
            </a:pPr>
            <a:r>
              <a:rPr lang="it-IT" altLang="it-IT" sz="2400" b="1">
                <a:solidFill>
                  <a:srgbClr val="FFFF00"/>
                </a:solidFill>
              </a:rPr>
              <a:t>- lavoro in acqua: in superficie (es. piattaforme) e in immersione;</a:t>
            </a:r>
          </a:p>
          <a:p>
            <a:pPr eaLnBrk="1" hangingPunct="1">
              <a:spcBef>
                <a:spcPct val="0"/>
              </a:spcBef>
              <a:buClrTx/>
              <a:buSzTx/>
              <a:buFontTx/>
              <a:buNone/>
            </a:pPr>
            <a:r>
              <a:rPr lang="it-IT" altLang="it-IT" sz="2400" b="1">
                <a:solidFill>
                  <a:srgbClr val="FFFF00"/>
                </a:solidFill>
              </a:rPr>
              <a:t>- conseguenze di variazioni ragionevolmente prevedibili dalle procedure di lavoro in  condizioni    di sicurezza;</a:t>
            </a:r>
          </a:p>
          <a:p>
            <a:pPr eaLnBrk="1" hangingPunct="1">
              <a:spcBef>
                <a:spcPct val="0"/>
              </a:spcBef>
              <a:buClrTx/>
              <a:buSzTx/>
              <a:buFontTx/>
              <a:buNone/>
            </a:pPr>
            <a:r>
              <a:rPr lang="it-IT" altLang="it-IT" sz="2400" b="1">
                <a:solidFill>
                  <a:srgbClr val="FFFF00"/>
                </a:solidFill>
              </a:rPr>
              <a:t>- ergonomia delle attrezzature di protezione personale e del posto di lavoro;</a:t>
            </a:r>
          </a:p>
          <a:p>
            <a:pPr eaLnBrk="1" hangingPunct="1">
              <a:spcBef>
                <a:spcPct val="0"/>
              </a:spcBef>
              <a:buClrTx/>
              <a:buSzTx/>
              <a:buFontTx/>
              <a:buNone/>
            </a:pPr>
            <a:r>
              <a:rPr lang="it-IT" altLang="it-IT" sz="2400" b="1">
                <a:solidFill>
                  <a:srgbClr val="FFFF00"/>
                </a:solidFill>
              </a:rPr>
              <a:t>- carenza di motivazione alle esigenze di sicurezza </a:t>
            </a:r>
          </a:p>
        </p:txBody>
      </p:sp>
      <p:sp>
        <p:nvSpPr>
          <p:cNvPr id="479235" name="Segnaposto piè di pagina 1">
            <a:extLst>
              <a:ext uri="{FF2B5EF4-FFF2-40B4-BE49-F238E27FC236}">
                <a16:creationId xmlns:a16="http://schemas.microsoft.com/office/drawing/2014/main" id="{770D93EF-BE66-4525-9D3A-17AC045808E4}"/>
              </a:ext>
            </a:extLst>
          </p:cNvPr>
          <p:cNvSpPr>
            <a:spLocks noGrp="1"/>
          </p:cNvSpPr>
          <p:nvPr>
            <p:ph type="ftr" sz="quarter" idx="11"/>
          </p:nvPr>
        </p:nvSpPr>
        <p:spPr>
          <a:xfrm>
            <a:off x="3124200" y="6381750"/>
            <a:ext cx="2895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0"/>
              </a:spcBef>
              <a:buClrTx/>
              <a:buSzTx/>
              <a:buFontTx/>
              <a:buNone/>
              <a:defRPr/>
            </a:pPr>
            <a:r>
              <a:rPr lang="it-IT" altLang="it-IT" sz="1050" b="1" dirty="0" err="1">
                <a:solidFill>
                  <a:srgbClr val="FFFFFF"/>
                </a:solidFill>
                <a:latin typeface="Arial" pitchFamily="34" charset="0"/>
              </a:rPr>
              <a:t>Prof.Cons.Giuseppe</a:t>
            </a:r>
            <a:r>
              <a:rPr lang="it-IT" altLang="it-IT" sz="1050" b="1" dirty="0">
                <a:solidFill>
                  <a:srgbClr val="FFFFFF"/>
                </a:solidFill>
                <a:latin typeface="Arial" pitchFamily="34" charset="0"/>
              </a:rPr>
              <a:t> Croce</a:t>
            </a:r>
          </a:p>
        </p:txBody>
      </p:sp>
      <p:sp>
        <p:nvSpPr>
          <p:cNvPr id="466948" name="Segnaposto numero diapositiva 2">
            <a:extLst>
              <a:ext uri="{FF2B5EF4-FFF2-40B4-BE49-F238E27FC236}">
                <a16:creationId xmlns:a16="http://schemas.microsoft.com/office/drawing/2014/main" id="{5D3BD486-EE2F-47B4-AD20-6025411EA3A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C9194347-2006-4FE6-AFCE-AA49E1B38F8B}" type="slidenum">
              <a:rPr lang="it-IT" altLang="it-IT" sz="1200">
                <a:solidFill>
                  <a:srgbClr val="FFFFFF"/>
                </a:solidFill>
                <a:latin typeface="Arial" panose="020B0604020202020204" pitchFamily="34" charset="0"/>
              </a:rPr>
              <a:pPr eaLnBrk="1" hangingPunct="1">
                <a:spcBef>
                  <a:spcPct val="0"/>
                </a:spcBef>
                <a:buClrTx/>
                <a:buSzTx/>
                <a:buFontTx/>
                <a:buNone/>
              </a:pPr>
              <a:t>21</a:t>
            </a:fld>
            <a:endParaRPr lang="it-IT" altLang="it-IT" sz="1200">
              <a:solidFill>
                <a:srgbClr val="FFFFFF"/>
              </a:solidFill>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egnaposto numero diapositiva 3">
            <a:extLst>
              <a:ext uri="{FF2B5EF4-FFF2-40B4-BE49-F238E27FC236}">
                <a16:creationId xmlns:a16="http://schemas.microsoft.com/office/drawing/2014/main" id="{6BD6A6C8-B8CD-4069-91FA-3A31B1CF0665}"/>
              </a:ext>
            </a:extLst>
          </p:cNvPr>
          <p:cNvSpPr>
            <a:spLocks noGrp="1"/>
          </p:cNvSpPr>
          <p:nvPr>
            <p:ph type="sldNum" sz="quarter" idx="11"/>
          </p:nvPr>
        </p:nvSpPr>
        <p:spPr>
          <a:xfrm>
            <a:off x="3657600" y="6478588"/>
            <a:ext cx="5486400" cy="3095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r>
              <a:rPr lang="it-IT" altLang="it-IT" sz="1200">
                <a:solidFill>
                  <a:srgbClr val="FFFFFF"/>
                </a:solidFill>
                <a:latin typeface="Arial" panose="020B0604020202020204" pitchFamily="34" charset="0"/>
              </a:rPr>
              <a:t>                                                 </a:t>
            </a:r>
            <a:fld id="{CAB1688D-5E7E-46F1-9897-404F06D8224A}" type="slidenum">
              <a:rPr lang="it-IT" altLang="it-IT" sz="1200">
                <a:solidFill>
                  <a:srgbClr val="FFFFFF"/>
                </a:solidFill>
                <a:latin typeface="Arial" panose="020B0604020202020204" pitchFamily="34" charset="0"/>
              </a:rPr>
              <a:pPr algn="ctr">
                <a:spcBef>
                  <a:spcPct val="0"/>
                </a:spcBef>
                <a:buClrTx/>
                <a:buSzTx/>
                <a:buFontTx/>
                <a:buNone/>
              </a:pPr>
              <a:t>22</a:t>
            </a:fld>
            <a:endParaRPr lang="it-IT" altLang="it-IT" sz="1200">
              <a:solidFill>
                <a:srgbClr val="FFFFFF"/>
              </a:solidFill>
              <a:latin typeface="Arial" panose="020B0604020202020204" pitchFamily="34" charset="0"/>
            </a:endParaRPr>
          </a:p>
        </p:txBody>
      </p:sp>
      <p:sp>
        <p:nvSpPr>
          <p:cNvPr id="9" name="Titolo 1">
            <a:extLst>
              <a:ext uri="{FF2B5EF4-FFF2-40B4-BE49-F238E27FC236}">
                <a16:creationId xmlns:a16="http://schemas.microsoft.com/office/drawing/2014/main" id="{E1D7BFE8-C14D-4EAF-853A-2AE91073DFF7}"/>
              </a:ext>
            </a:extLst>
          </p:cNvPr>
          <p:cNvSpPr txBox="1">
            <a:spLocks/>
          </p:cNvSpPr>
          <p:nvPr/>
        </p:nvSpPr>
        <p:spPr bwMode="auto">
          <a:xfrm>
            <a:off x="609600" y="1417638"/>
            <a:ext cx="8229600" cy="1143000"/>
          </a:xfrm>
          <a:prstGeom prst="rect">
            <a:avLst/>
          </a:prstGeom>
          <a:noFill/>
          <a:ln>
            <a:noFill/>
          </a:ln>
          <a:effectLst/>
          <a:extLst/>
        </p:spPr>
        <p:txBody>
          <a:bodyPr anchor="ctr"/>
          <a:lst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a:defRPr/>
            </a:pP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br>
              <a:rPr lang="it-IT" altLang="it-IT" kern="0" dirty="0">
                <a:solidFill>
                  <a:srgbClr val="E5E5FF"/>
                </a:solidFill>
              </a:rPr>
            </a:br>
            <a:r>
              <a:rPr lang="it-IT" altLang="it-IT" kern="0" dirty="0">
                <a:solidFill>
                  <a:srgbClr val="E5E5FF"/>
                </a:solidFill>
              </a:rPr>
              <a:t>I RISCHI PSICOSOCIALI</a:t>
            </a:r>
            <a:br>
              <a:rPr lang="it-IT" altLang="it-IT" kern="0" dirty="0">
                <a:solidFill>
                  <a:srgbClr val="E5E5FF"/>
                </a:solidFill>
              </a:rPr>
            </a:br>
            <a:r>
              <a:rPr lang="it-IT" altLang="it-IT" kern="0" dirty="0">
                <a:solidFill>
                  <a:srgbClr val="E5E5FF"/>
                </a:solidFill>
              </a:rPr>
              <a:t>stress</a:t>
            </a:r>
            <a:br>
              <a:rPr lang="it-IT" altLang="it-IT" kern="0" dirty="0">
                <a:solidFill>
                  <a:srgbClr val="E5E5FF"/>
                </a:solidFill>
              </a:rPr>
            </a:br>
            <a:r>
              <a:rPr lang="it-IT" altLang="it-IT" kern="0" dirty="0" err="1">
                <a:solidFill>
                  <a:srgbClr val="E5E5FF"/>
                </a:solidFill>
              </a:rPr>
              <a:t>burnout</a:t>
            </a:r>
            <a:br>
              <a:rPr lang="it-IT" altLang="it-IT" kern="0" dirty="0">
                <a:solidFill>
                  <a:srgbClr val="E5E5FF"/>
                </a:solidFill>
              </a:rPr>
            </a:br>
            <a:r>
              <a:rPr lang="it-IT" altLang="it-IT" kern="0" dirty="0">
                <a:solidFill>
                  <a:srgbClr val="E5E5FF"/>
                </a:solidFill>
              </a:rPr>
              <a:t>mobbing</a:t>
            </a:r>
          </a:p>
          <a:p>
            <a:pPr>
              <a:defRPr/>
            </a:pPr>
            <a:endParaRPr lang="it-IT" altLang="it-IT" sz="1200" kern="0" dirty="0">
              <a:solidFill>
                <a:srgbClr val="E5E5FF"/>
              </a:solidFill>
            </a:endParaRPr>
          </a:p>
          <a:p>
            <a:pPr>
              <a:defRPr/>
            </a:pPr>
            <a:br>
              <a:rPr lang="it-IT" altLang="it-IT" sz="1200" kern="0" dirty="0">
                <a:solidFill>
                  <a:srgbClr val="E5E5FF"/>
                </a:solidFill>
              </a:rPr>
            </a:br>
            <a:br>
              <a:rPr lang="it-IT" altLang="it-IT" kern="0" dirty="0">
                <a:solidFill>
                  <a:srgbClr val="E5E5FF"/>
                </a:solidFill>
              </a:rPr>
            </a:br>
            <a:br>
              <a:rPr lang="it-IT" altLang="it-IT" kern="0" dirty="0">
                <a:solidFill>
                  <a:srgbClr val="E5E5FF"/>
                </a:solidFill>
              </a:rPr>
            </a:br>
            <a:endParaRPr lang="it-IT" altLang="it-IT" kern="0" dirty="0">
              <a:solidFill>
                <a:srgbClr val="E5E5FF"/>
              </a:solidFill>
            </a:endParaRPr>
          </a:p>
        </p:txBody>
      </p:sp>
      <p:sp>
        <p:nvSpPr>
          <p:cNvPr id="8" name="Rettangolo 7">
            <a:extLst>
              <a:ext uri="{FF2B5EF4-FFF2-40B4-BE49-F238E27FC236}">
                <a16:creationId xmlns:a16="http://schemas.microsoft.com/office/drawing/2014/main" id="{C4B89630-4F17-45E7-9886-07B1C629B680}"/>
              </a:ext>
            </a:extLst>
          </p:cNvPr>
          <p:cNvSpPr/>
          <p:nvPr/>
        </p:nvSpPr>
        <p:spPr>
          <a:xfrm>
            <a:off x="93663" y="6561138"/>
            <a:ext cx="4572000" cy="215900"/>
          </a:xfrm>
          <a:prstGeom prst="rect">
            <a:avLst/>
          </a:prstGeom>
        </p:spPr>
        <p:txBody>
          <a:bodyPr>
            <a:spAutoFit/>
          </a:bodyPr>
          <a:lstStyle/>
          <a:p>
            <a:pPr>
              <a:defRPr/>
            </a:pPr>
            <a:r>
              <a:rPr lang="it-IT" altLang="it-IT" sz="800" kern="0" dirty="0">
                <a:solidFill>
                  <a:srgbClr val="FFFFFF"/>
                </a:solidFill>
              </a:rPr>
              <a:t>le </a:t>
            </a:r>
            <a:r>
              <a:rPr lang="it-IT" altLang="it-IT" sz="800" kern="0" dirty="0" err="1">
                <a:solidFill>
                  <a:srgbClr val="FFFFFF"/>
                </a:solidFill>
              </a:rPr>
              <a:t>slide’s</a:t>
            </a:r>
            <a:r>
              <a:rPr lang="it-IT" altLang="it-IT" sz="800" kern="0" dirty="0">
                <a:solidFill>
                  <a:srgbClr val="FFFFFF"/>
                </a:solidFill>
              </a:rPr>
              <a:t> sui Rischi Psicosociali sono tratte da  </a:t>
            </a:r>
            <a:r>
              <a:rPr lang="it-IT" altLang="it-IT" sz="800" kern="0" dirty="0" err="1">
                <a:solidFill>
                  <a:srgbClr val="FFFFFF"/>
                </a:solidFill>
              </a:rPr>
              <a:t>Dr.Adriano</a:t>
            </a:r>
            <a:r>
              <a:rPr lang="it-IT" altLang="it-IT" sz="800" kern="0" dirty="0">
                <a:solidFill>
                  <a:srgbClr val="FFFFFF"/>
                </a:solidFill>
              </a:rPr>
              <a:t> </a:t>
            </a:r>
            <a:r>
              <a:rPr lang="it-IT" altLang="it-IT" sz="800" kern="0" dirty="0" err="1">
                <a:solidFill>
                  <a:srgbClr val="FFFFFF"/>
                </a:solidFill>
              </a:rPr>
              <a:t>Papaleo</a:t>
            </a:r>
            <a:r>
              <a:rPr lang="it-IT" altLang="it-IT" sz="800" kern="0" dirty="0">
                <a:solidFill>
                  <a:srgbClr val="FFFFFF"/>
                </a:solidFill>
              </a:rPr>
              <a:t> ISPEL</a:t>
            </a:r>
            <a:endParaRPr lang="it-IT" sz="800" dirty="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F4D5CC3-8DAA-4220-A754-E74E6A30380A}"/>
              </a:ext>
            </a:extLst>
          </p:cNvPr>
          <p:cNvSpPr>
            <a:spLocks noGrp="1" noChangeArrowheads="1"/>
          </p:cNvSpPr>
          <p:nvPr>
            <p:ph type="title"/>
          </p:nvPr>
        </p:nvSpPr>
        <p:spPr>
          <a:xfrm>
            <a:off x="928688" y="301625"/>
            <a:ext cx="8162925" cy="534988"/>
          </a:xfrm>
          <a:solidFill>
            <a:srgbClr val="FFFF00"/>
          </a:solidFill>
        </p:spPr>
        <p:txBody>
          <a:bodyPr>
            <a:normAutofit fontScale="90000"/>
          </a:bodyPr>
          <a:lstStyle/>
          <a:p>
            <a:pPr algn="ctr" eaLnBrk="1" hangingPunct="1">
              <a:defRPr/>
            </a:pPr>
            <a:r>
              <a:rPr lang="it-IT" dirty="0">
                <a:solidFill>
                  <a:srgbClr val="C00000"/>
                </a:solidFill>
                <a:latin typeface="Arial Black" panose="020B0A04020102020204" pitchFamily="34" charset="0"/>
              </a:rPr>
              <a:t>DEFINIZIONE DI SALUTE</a:t>
            </a:r>
          </a:p>
        </p:txBody>
      </p:sp>
      <p:sp>
        <p:nvSpPr>
          <p:cNvPr id="8195" name="Rectangle 3">
            <a:extLst>
              <a:ext uri="{FF2B5EF4-FFF2-40B4-BE49-F238E27FC236}">
                <a16:creationId xmlns:a16="http://schemas.microsoft.com/office/drawing/2014/main" id="{692A64D0-A833-4823-9D15-422D6B4A78C2}"/>
              </a:ext>
            </a:extLst>
          </p:cNvPr>
          <p:cNvSpPr>
            <a:spLocks noGrp="1" noChangeArrowheads="1"/>
          </p:cNvSpPr>
          <p:nvPr>
            <p:ph type="body" idx="1"/>
          </p:nvPr>
        </p:nvSpPr>
        <p:spPr>
          <a:xfrm>
            <a:off x="533400" y="1371600"/>
            <a:ext cx="8032750" cy="2392363"/>
          </a:xfrm>
        </p:spPr>
        <p:txBody>
          <a:bodyPr/>
          <a:lstStyle/>
          <a:p>
            <a:pPr marL="0" indent="0" algn="ctr" eaLnBrk="1" hangingPunct="1">
              <a:buFont typeface="Wingdings 2" panose="05020102010507070707" pitchFamily="18" charset="2"/>
              <a:buNone/>
              <a:defRPr/>
            </a:pPr>
            <a:r>
              <a:rPr lang="it-IT" b="1" dirty="0">
                <a:solidFill>
                  <a:srgbClr val="002060"/>
                </a:solidFill>
                <a:latin typeface="Arial Black" panose="020B0A04020102020204" pitchFamily="34" charset="0"/>
              </a:rPr>
              <a:t>La salute è definita nella Costituzione dell' Organizzazione Mondiale della Sanità (OMS) come</a:t>
            </a:r>
          </a:p>
          <a:p>
            <a:pPr marL="0" indent="0" algn="ctr" eaLnBrk="1" hangingPunct="1">
              <a:buFont typeface="Wingdings 2" panose="05020102010507070707" pitchFamily="18" charset="2"/>
              <a:buNone/>
              <a:defRPr/>
            </a:pPr>
            <a:r>
              <a:rPr lang="it-IT" sz="2585" b="1" dirty="0">
                <a:solidFill>
                  <a:srgbClr val="002060"/>
                </a:solidFill>
                <a:latin typeface="Arial Black" panose="020B0A04020102020204" pitchFamily="34" charset="0"/>
              </a:rPr>
              <a:t>"stato di completo benessere fisico, psichico e sociale e non semplice assenza di malattia“ </a:t>
            </a:r>
          </a:p>
          <a:p>
            <a:pPr marL="0" indent="0" algn="ctr" eaLnBrk="1" hangingPunct="1">
              <a:buFont typeface="Wingdings 2" panose="05020102010507070707" pitchFamily="18" charset="2"/>
              <a:buNone/>
              <a:defRPr/>
            </a:pPr>
            <a:r>
              <a:rPr lang="it-IT" b="1" dirty="0">
                <a:solidFill>
                  <a:srgbClr val="002060"/>
                </a:solidFill>
                <a:latin typeface="Arial Black" panose="020B0A04020102020204" pitchFamily="34" charset="0"/>
              </a:rPr>
              <a:t>recepito all’art.2, comma 1 </a:t>
            </a:r>
            <a:r>
              <a:rPr lang="it-IT" b="1" dirty="0" err="1">
                <a:solidFill>
                  <a:srgbClr val="002060"/>
                </a:solidFill>
                <a:latin typeface="Arial Black" panose="020B0A04020102020204" pitchFamily="34" charset="0"/>
              </a:rPr>
              <a:t>lett.</a:t>
            </a:r>
            <a:r>
              <a:rPr lang="it-IT" b="1" i="1" dirty="0" err="1">
                <a:solidFill>
                  <a:srgbClr val="002060"/>
                </a:solidFill>
                <a:latin typeface="Arial Black" panose="020B0A04020102020204" pitchFamily="34" charset="0"/>
              </a:rPr>
              <a:t>o</a:t>
            </a:r>
            <a:r>
              <a:rPr lang="it-IT" b="1" i="1" dirty="0">
                <a:solidFill>
                  <a:srgbClr val="002060"/>
                </a:solidFill>
                <a:latin typeface="Arial Black" panose="020B0A04020102020204" pitchFamily="34" charset="0"/>
              </a:rPr>
              <a:t> </a:t>
            </a:r>
            <a:r>
              <a:rPr lang="it-IT" b="1" dirty="0">
                <a:solidFill>
                  <a:srgbClr val="002060"/>
                </a:solidFill>
                <a:latin typeface="Arial Black" panose="020B0A04020102020204" pitchFamily="34" charset="0"/>
              </a:rPr>
              <a:t> del </a:t>
            </a:r>
            <a:r>
              <a:rPr lang="it-IT" b="1" dirty="0" err="1">
                <a:solidFill>
                  <a:srgbClr val="002060"/>
                </a:solidFill>
                <a:latin typeface="Arial Black" panose="020B0A04020102020204" pitchFamily="34" charset="0"/>
              </a:rPr>
              <a:t>D.Lgs</a:t>
            </a:r>
            <a:r>
              <a:rPr lang="it-IT" b="1" dirty="0">
                <a:solidFill>
                  <a:srgbClr val="002060"/>
                </a:solidFill>
                <a:latin typeface="Arial Black" panose="020B0A04020102020204" pitchFamily="34" charset="0"/>
              </a:rPr>
              <a:t> 81/2008</a:t>
            </a:r>
          </a:p>
          <a:p>
            <a:pPr marL="0" indent="0" algn="ctr" eaLnBrk="1" hangingPunct="1">
              <a:buFont typeface="Wingdings 2" panose="05020102010507070707" pitchFamily="18" charset="2"/>
              <a:buNone/>
              <a:defRPr/>
            </a:pPr>
            <a:endParaRPr lang="it-IT" sz="2585" b="1" dirty="0">
              <a:solidFill>
                <a:srgbClr val="002060"/>
              </a:solidFill>
              <a:latin typeface="Arial Black" panose="020B0A04020102020204" pitchFamily="34" charset="0"/>
            </a:endParaRPr>
          </a:p>
          <a:p>
            <a:pPr marL="0" indent="0" algn="ctr" eaLnBrk="1" hangingPunct="1">
              <a:buFont typeface="Wingdings 2" panose="05020102010507070707" pitchFamily="18" charset="2"/>
              <a:buNone/>
              <a:defRPr/>
            </a:pPr>
            <a:endParaRPr lang="it-IT" b="1" dirty="0">
              <a:solidFill>
                <a:srgbClr val="002060"/>
              </a:solidFill>
              <a:latin typeface="Arial Black" panose="020B0A040201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0018" name="Picture 2" descr="STRSS51">
            <a:extLst>
              <a:ext uri="{FF2B5EF4-FFF2-40B4-BE49-F238E27FC236}">
                <a16:creationId xmlns:a16="http://schemas.microsoft.com/office/drawing/2014/main" id="{7EE438B3-689A-4458-ABEC-7815499D0498}"/>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7031038" y="1169988"/>
            <a:ext cx="1912937" cy="1903412"/>
          </a:xfrm>
        </p:spPr>
      </p:pic>
      <p:sp>
        <p:nvSpPr>
          <p:cNvPr id="9219" name="Rectangle 3">
            <a:extLst>
              <a:ext uri="{FF2B5EF4-FFF2-40B4-BE49-F238E27FC236}">
                <a16:creationId xmlns:a16="http://schemas.microsoft.com/office/drawing/2014/main" id="{A7EF5D27-F6C4-46D8-947E-18C27C9F00F5}"/>
              </a:ext>
            </a:extLst>
          </p:cNvPr>
          <p:cNvSpPr>
            <a:spLocks noChangeArrowheads="1"/>
          </p:cNvSpPr>
          <p:nvPr/>
        </p:nvSpPr>
        <p:spPr bwMode="auto">
          <a:xfrm>
            <a:off x="2268538" y="703263"/>
            <a:ext cx="6353175"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endParaRPr lang="it-IT" sz="2954" b="1">
              <a:solidFill>
                <a:srgbClr val="000066"/>
              </a:solidFill>
            </a:endParaRPr>
          </a:p>
        </p:txBody>
      </p:sp>
      <p:sp>
        <p:nvSpPr>
          <p:cNvPr id="9220" name="Text Box 4">
            <a:extLst>
              <a:ext uri="{FF2B5EF4-FFF2-40B4-BE49-F238E27FC236}">
                <a16:creationId xmlns:a16="http://schemas.microsoft.com/office/drawing/2014/main" id="{4AF1FA6D-41E6-4EE6-B44B-664D21EF080B}"/>
              </a:ext>
            </a:extLst>
          </p:cNvPr>
          <p:cNvSpPr txBox="1">
            <a:spLocks noChangeArrowheads="1"/>
          </p:cNvSpPr>
          <p:nvPr/>
        </p:nvSpPr>
        <p:spPr bwMode="auto">
          <a:xfrm>
            <a:off x="738188" y="1446213"/>
            <a:ext cx="6049962"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r>
              <a:rPr lang="it-IT" sz="2585" dirty="0">
                <a:solidFill>
                  <a:srgbClr val="002060"/>
                </a:solidFill>
                <a:latin typeface="Arial Black" panose="020B0A04020102020204" pitchFamily="34" charset="0"/>
              </a:rPr>
              <a:t>E’ una risposta fisiologica e psicologica di </a:t>
            </a:r>
            <a:r>
              <a:rPr lang="it-IT" sz="2585" b="1" dirty="0">
                <a:solidFill>
                  <a:srgbClr val="002060"/>
                </a:solidFill>
                <a:latin typeface="Arial Black" panose="020B0A04020102020204" pitchFamily="34" charset="0"/>
              </a:rPr>
              <a:t>adattamento a richieste nuove</a:t>
            </a:r>
            <a:r>
              <a:rPr lang="it-IT" sz="2585" dirty="0">
                <a:solidFill>
                  <a:srgbClr val="002060"/>
                </a:solidFill>
                <a:latin typeface="Arial Black" panose="020B0A04020102020204" pitchFamily="34" charset="0"/>
              </a:rPr>
              <a:t> (interne ed esterne) ad opera di una serie di molteplici agenti denominati “</a:t>
            </a:r>
            <a:r>
              <a:rPr lang="it-IT" sz="2585" dirty="0" err="1">
                <a:solidFill>
                  <a:srgbClr val="002060"/>
                </a:solidFill>
                <a:latin typeface="Arial Black" panose="020B0A04020102020204" pitchFamily="34" charset="0"/>
              </a:rPr>
              <a:t>stressor</a:t>
            </a:r>
            <a:r>
              <a:rPr lang="it-IT" sz="2585" dirty="0">
                <a:solidFill>
                  <a:srgbClr val="002060"/>
                </a:solidFill>
                <a:latin typeface="Arial Black" panose="020B0A04020102020204" pitchFamily="34" charset="0"/>
              </a:rPr>
              <a:t>”.</a:t>
            </a:r>
          </a:p>
          <a:p>
            <a:pPr eaLnBrk="1" hangingPunct="1">
              <a:defRPr/>
            </a:pPr>
            <a:r>
              <a:rPr lang="it-IT" sz="2215" dirty="0">
                <a:solidFill>
                  <a:srgbClr val="002060"/>
                </a:solidFill>
                <a:latin typeface="Arial Black" panose="020B0A04020102020204" pitchFamily="34" charset="0"/>
              </a:rPr>
              <a:t>La loro natura può essere fisica </a:t>
            </a:r>
          </a:p>
          <a:p>
            <a:pPr eaLnBrk="1" hangingPunct="1">
              <a:defRPr/>
            </a:pPr>
            <a:r>
              <a:rPr lang="it-IT" sz="2215" dirty="0">
                <a:solidFill>
                  <a:srgbClr val="002060"/>
                </a:solidFill>
                <a:latin typeface="Arial Black" panose="020B0A04020102020204" pitchFamily="34" charset="0"/>
              </a:rPr>
              <a:t>(temperatura), biologica (sonno, stanchezza) e psicosociale (stimolazioni emozionali o prestazionali).</a:t>
            </a:r>
          </a:p>
        </p:txBody>
      </p:sp>
      <p:sp>
        <p:nvSpPr>
          <p:cNvPr id="9221" name="Text Box 5">
            <a:extLst>
              <a:ext uri="{FF2B5EF4-FFF2-40B4-BE49-F238E27FC236}">
                <a16:creationId xmlns:a16="http://schemas.microsoft.com/office/drawing/2014/main" id="{8A6F3FD1-7B28-4BE3-A053-A6151574CD4A}"/>
              </a:ext>
            </a:extLst>
          </p:cNvPr>
          <p:cNvSpPr txBox="1">
            <a:spLocks noChangeArrowheads="1"/>
          </p:cNvSpPr>
          <p:nvPr/>
        </p:nvSpPr>
        <p:spPr bwMode="auto">
          <a:xfrm>
            <a:off x="981075" y="365125"/>
            <a:ext cx="8043863" cy="546100"/>
          </a:xfrm>
          <a:prstGeom prst="rect">
            <a:avLst/>
          </a:prstGeom>
          <a:solidFill>
            <a:srgbClr val="FFFF00"/>
          </a:solidFill>
          <a:ln>
            <a:noFill/>
          </a:ln>
        </p:spPr>
        <p:txBody>
          <a:bodyPr anchor="ct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954" b="1" dirty="0">
                <a:solidFill>
                  <a:srgbClr val="C00000"/>
                </a:solidFill>
                <a:latin typeface="Comic Sans MS" panose="030F0702030302020204" pitchFamily="66" charset="0"/>
              </a:rPr>
              <a:t>STRESS</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BE617B6-436C-49A9-94CE-058DBF5C9E5D}"/>
              </a:ext>
            </a:extLst>
          </p:cNvPr>
          <p:cNvSpPr>
            <a:spLocks noGrp="1" noChangeArrowheads="1"/>
          </p:cNvSpPr>
          <p:nvPr>
            <p:ph type="body" idx="1"/>
          </p:nvPr>
        </p:nvSpPr>
        <p:spPr>
          <a:xfrm>
            <a:off x="2049463" y="1243013"/>
            <a:ext cx="6484937" cy="1265237"/>
          </a:xfrm>
        </p:spPr>
        <p:txBody>
          <a:bodyPr/>
          <a:lstStyle/>
          <a:p>
            <a:pPr marL="0" indent="0" eaLnBrk="1" hangingPunct="1">
              <a:buFont typeface="Wingdings 2" panose="05020102010507070707" pitchFamily="18" charset="2"/>
              <a:buNone/>
              <a:defRPr/>
            </a:pPr>
            <a:r>
              <a:rPr lang="it-IT" sz="2954" b="1" dirty="0">
                <a:solidFill>
                  <a:srgbClr val="C00000"/>
                </a:solidFill>
                <a:latin typeface="Comic Sans MS" panose="030F0702030302020204" pitchFamily="66" charset="0"/>
              </a:rPr>
              <a:t>DISTRESS</a:t>
            </a:r>
            <a:r>
              <a:rPr lang="it-IT" sz="2954" dirty="0">
                <a:solidFill>
                  <a:srgbClr val="C00000"/>
                </a:solidFill>
                <a:latin typeface="Comic Sans MS" panose="030F0702030302020204" pitchFamily="66" charset="0"/>
              </a:rPr>
              <a:t> </a:t>
            </a:r>
            <a:r>
              <a:rPr lang="it-IT" sz="2954" dirty="0">
                <a:latin typeface="Comic Sans MS" panose="030F0702030302020204" pitchFamily="66" charset="0"/>
                <a:cs typeface="Arial" panose="020B0604020202020204" pitchFamily="34" charset="0"/>
              </a:rPr>
              <a:t>—</a:t>
            </a:r>
            <a:r>
              <a:rPr lang="it-IT" sz="2954" dirty="0">
                <a:latin typeface="Arial" panose="020B0604020202020204" pitchFamily="34" charset="0"/>
                <a:cs typeface="Arial" panose="020B0604020202020204" pitchFamily="34" charset="0"/>
              </a:rPr>
              <a:t>&gt;</a:t>
            </a:r>
            <a:r>
              <a:rPr lang="it-IT" sz="2954" dirty="0">
                <a:latin typeface="Comic Sans MS" panose="030F0702030302020204" pitchFamily="66" charset="0"/>
              </a:rPr>
              <a:t> </a:t>
            </a:r>
            <a:r>
              <a:rPr lang="it-IT" sz="2954" b="1" dirty="0">
                <a:solidFill>
                  <a:srgbClr val="C00000"/>
                </a:solidFill>
                <a:latin typeface="Comic Sans MS" panose="030F0702030302020204" pitchFamily="66" charset="0"/>
              </a:rPr>
              <a:t>effetti negativi</a:t>
            </a:r>
          </a:p>
          <a:p>
            <a:pPr marL="0" indent="0" eaLnBrk="1" hangingPunct="1">
              <a:buFont typeface="Wingdings 2" panose="05020102010507070707" pitchFamily="18" charset="2"/>
              <a:buNone/>
              <a:defRPr/>
            </a:pPr>
            <a:r>
              <a:rPr lang="it-IT" sz="2954" b="1" dirty="0">
                <a:solidFill>
                  <a:srgbClr val="FFFF00"/>
                </a:solidFill>
                <a:latin typeface="Comic Sans MS" panose="030F0702030302020204" pitchFamily="66" charset="0"/>
              </a:rPr>
              <a:t>EUSTRESS</a:t>
            </a:r>
            <a:r>
              <a:rPr lang="it-IT" sz="2954" b="1" dirty="0">
                <a:solidFill>
                  <a:srgbClr val="FF66CC"/>
                </a:solidFill>
                <a:latin typeface="Comic Sans MS" panose="030F0702030302020204" pitchFamily="66" charset="0"/>
              </a:rPr>
              <a:t>  </a:t>
            </a:r>
            <a:r>
              <a:rPr lang="it-IT" sz="2954" dirty="0">
                <a:solidFill>
                  <a:srgbClr val="FF66CC"/>
                </a:solidFill>
                <a:latin typeface="Comic Sans MS" panose="030F0702030302020204" pitchFamily="66" charset="0"/>
                <a:cs typeface="Arial" panose="020B0604020202020204" pitchFamily="34" charset="0"/>
              </a:rPr>
              <a:t>—</a:t>
            </a:r>
            <a:r>
              <a:rPr lang="it-IT" sz="2954" dirty="0">
                <a:solidFill>
                  <a:srgbClr val="FF66CC"/>
                </a:solidFill>
                <a:latin typeface="Arial" panose="020B0604020202020204" pitchFamily="34" charset="0"/>
                <a:cs typeface="Arial" panose="020B0604020202020204" pitchFamily="34" charset="0"/>
              </a:rPr>
              <a:t>&gt;</a:t>
            </a:r>
            <a:r>
              <a:rPr lang="it-IT" sz="2954" dirty="0">
                <a:solidFill>
                  <a:srgbClr val="FF66CC"/>
                </a:solidFill>
                <a:latin typeface="Comic Sans MS" panose="030F0702030302020204" pitchFamily="66" charset="0"/>
              </a:rPr>
              <a:t> </a:t>
            </a:r>
            <a:r>
              <a:rPr lang="it-IT" sz="2954" b="1" dirty="0">
                <a:solidFill>
                  <a:srgbClr val="FFFF00"/>
                </a:solidFill>
                <a:latin typeface="Comic Sans MS" panose="030F0702030302020204" pitchFamily="66" charset="0"/>
              </a:rPr>
              <a:t>effetti positivi</a:t>
            </a:r>
          </a:p>
        </p:txBody>
      </p:sp>
      <p:grpSp>
        <p:nvGrpSpPr>
          <p:cNvPr id="471043" name="Group 3">
            <a:extLst>
              <a:ext uri="{FF2B5EF4-FFF2-40B4-BE49-F238E27FC236}">
                <a16:creationId xmlns:a16="http://schemas.microsoft.com/office/drawing/2014/main" id="{1FAB5F80-3CD9-461E-B0EF-77F02576BCB9}"/>
              </a:ext>
            </a:extLst>
          </p:cNvPr>
          <p:cNvGrpSpPr>
            <a:grpSpLocks/>
          </p:cNvGrpSpPr>
          <p:nvPr/>
        </p:nvGrpSpPr>
        <p:grpSpPr bwMode="auto">
          <a:xfrm>
            <a:off x="1314450" y="2632075"/>
            <a:ext cx="6629400" cy="2371725"/>
            <a:chOff x="884" y="1616"/>
            <a:chExt cx="4524" cy="1619"/>
          </a:xfrm>
        </p:grpSpPr>
        <p:sp>
          <p:nvSpPr>
            <p:cNvPr id="471046" name="AutoShape 4">
              <a:extLst>
                <a:ext uri="{FF2B5EF4-FFF2-40B4-BE49-F238E27FC236}">
                  <a16:creationId xmlns:a16="http://schemas.microsoft.com/office/drawing/2014/main" id="{23DA0029-6707-4B7C-B879-66CE0687F6FF}"/>
                </a:ext>
              </a:extLst>
            </p:cNvPr>
            <p:cNvSpPr>
              <a:spLocks noChangeArrowheads="1"/>
            </p:cNvSpPr>
            <p:nvPr/>
          </p:nvSpPr>
          <p:spPr bwMode="auto">
            <a:xfrm>
              <a:off x="2757" y="1616"/>
              <a:ext cx="441" cy="499"/>
            </a:xfrm>
            <a:prstGeom prst="downArrow">
              <a:avLst>
                <a:gd name="adj1" fmla="val 50000"/>
                <a:gd name="adj2" fmla="val 28288"/>
              </a:avLst>
            </a:prstGeom>
            <a:solidFill>
              <a:srgbClr val="FFFF00"/>
            </a:solidFill>
            <a:ln w="9525">
              <a:solidFill>
                <a:srgbClr val="000099"/>
              </a:solidFill>
              <a:miter lim="800000"/>
              <a:headEnd/>
              <a:tailEnd/>
            </a:ln>
          </p:spPr>
          <p:txBody>
            <a:bodyPr wrap="none" anchor="ctr"/>
            <a:lstStyle>
              <a:lvl1pPr eaLnBrk="0" hangingPunct="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eaLnBrk="0" hangingPunct="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eaLnBrk="0" hangingPunct="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eaLnBrk="0" hangingPunct="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eaLnBrk="0" hangingPunct="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eaLnBrk="1" hangingPunct="1">
                <a:spcBef>
                  <a:spcPct val="0"/>
                </a:spcBef>
                <a:buClrTx/>
                <a:buSzTx/>
                <a:buFontTx/>
                <a:buNone/>
              </a:pPr>
              <a:endParaRPr lang="it-IT" altLang="it-IT" sz="1800">
                <a:solidFill>
                  <a:srgbClr val="000000"/>
                </a:solidFill>
                <a:latin typeface="Arial" panose="020B0604020202020204" pitchFamily="34" charset="0"/>
              </a:endParaRPr>
            </a:p>
          </p:txBody>
        </p:sp>
        <p:sp>
          <p:nvSpPr>
            <p:cNvPr id="10247" name="Text Box 5">
              <a:extLst>
                <a:ext uri="{FF2B5EF4-FFF2-40B4-BE49-F238E27FC236}">
                  <a16:creationId xmlns:a16="http://schemas.microsoft.com/office/drawing/2014/main" id="{85B95632-4AD8-4FE3-9C4D-0A89EB20724C}"/>
                </a:ext>
              </a:extLst>
            </p:cNvPr>
            <p:cNvSpPr txBox="1">
              <a:spLocks noChangeArrowheads="1"/>
            </p:cNvSpPr>
            <p:nvPr/>
          </p:nvSpPr>
          <p:spPr bwMode="auto">
            <a:xfrm>
              <a:off x="884" y="2256"/>
              <a:ext cx="4524"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215" b="1" dirty="0">
                  <a:solidFill>
                    <a:srgbClr val="002060"/>
                  </a:solidFill>
                  <a:latin typeface="Arial Black" panose="020B0A04020102020204" pitchFamily="34" charset="0"/>
                  <a:cs typeface="Times New Roman" panose="02020603050405020304" pitchFamily="18" charset="0"/>
                </a:rPr>
                <a:t>Con </a:t>
              </a:r>
              <a:r>
                <a:rPr lang="it-IT" sz="2215" b="1" i="1" dirty="0" err="1">
                  <a:solidFill>
                    <a:srgbClr val="00B0F0"/>
                  </a:solidFill>
                  <a:latin typeface="Arial Black" panose="020B0A04020102020204" pitchFamily="34" charset="0"/>
                  <a:cs typeface="Times New Roman" panose="02020603050405020304" pitchFamily="18" charset="0"/>
                </a:rPr>
                <a:t>eustress</a:t>
              </a:r>
              <a:r>
                <a:rPr lang="it-IT" sz="2215" b="1" i="1" dirty="0">
                  <a:solidFill>
                    <a:srgbClr val="00B0F0"/>
                  </a:solidFill>
                  <a:latin typeface="Arial Black" panose="020B0A04020102020204" pitchFamily="34" charset="0"/>
                  <a:cs typeface="Times New Roman" panose="02020603050405020304" pitchFamily="18" charset="0"/>
                </a:rPr>
                <a:t> </a:t>
              </a:r>
              <a:r>
                <a:rPr lang="it-IT" sz="2215" b="1" dirty="0">
                  <a:solidFill>
                    <a:srgbClr val="002060"/>
                  </a:solidFill>
                  <a:latin typeface="Arial Black" panose="020B0A04020102020204" pitchFamily="34" charset="0"/>
                  <a:cs typeface="Times New Roman" panose="02020603050405020304" pitchFamily="18" charset="0"/>
                </a:rPr>
                <a:t>si intende lo stress benefico che è compatibile con le proprie possibilità di affrontarlo e può incentivare la crescita personale. Il </a:t>
              </a:r>
              <a:r>
                <a:rPr lang="it-IT" sz="2215" b="1" i="1" dirty="0" err="1">
                  <a:solidFill>
                    <a:srgbClr val="C00000"/>
                  </a:solidFill>
                  <a:latin typeface="Arial Black" panose="020B0A04020102020204" pitchFamily="34" charset="0"/>
                  <a:cs typeface="Times New Roman" panose="02020603050405020304" pitchFamily="18" charset="0"/>
                </a:rPr>
                <a:t>distress</a:t>
              </a:r>
              <a:r>
                <a:rPr lang="it-IT" sz="2215" b="1" dirty="0">
                  <a:solidFill>
                    <a:srgbClr val="002060"/>
                  </a:solidFill>
                  <a:latin typeface="Arial Black" panose="020B0A04020102020204" pitchFamily="34" charset="0"/>
                  <a:cs typeface="Times New Roman" panose="02020603050405020304" pitchFamily="18" charset="0"/>
                </a:rPr>
                <a:t> è propriamente lo stress nocivo </a:t>
              </a:r>
            </a:p>
            <a:p>
              <a:pPr algn="ctr" eaLnBrk="1" hangingPunct="1">
                <a:defRPr/>
              </a:pPr>
              <a:endParaRPr lang="it-IT" sz="2215" i="1" dirty="0">
                <a:solidFill>
                  <a:srgbClr val="497DB7"/>
                </a:solidFill>
                <a:latin typeface="Comic Sans MS" panose="030F0702030302020204" pitchFamily="66" charset="0"/>
                <a:cs typeface="Times New Roman" panose="02020603050405020304" pitchFamily="18" charset="0"/>
              </a:endParaRPr>
            </a:p>
          </p:txBody>
        </p:sp>
      </p:grpSp>
      <p:sp>
        <p:nvSpPr>
          <p:cNvPr id="10244" name="Text Box 6">
            <a:extLst>
              <a:ext uri="{FF2B5EF4-FFF2-40B4-BE49-F238E27FC236}">
                <a16:creationId xmlns:a16="http://schemas.microsoft.com/office/drawing/2014/main" id="{BDE3825A-D3F3-453E-BF33-7BF0F179E8C9}"/>
              </a:ext>
            </a:extLst>
          </p:cNvPr>
          <p:cNvSpPr>
            <a:spLocks noGrp="1" noChangeArrowheads="1"/>
          </p:cNvSpPr>
          <p:nvPr>
            <p:ph type="title"/>
          </p:nvPr>
        </p:nvSpPr>
        <p:spPr>
          <a:xfrm>
            <a:off x="533400" y="331788"/>
            <a:ext cx="8188325" cy="704850"/>
          </a:xfrm>
          <a:solidFill>
            <a:srgbClr val="FFC000"/>
          </a:solidFill>
        </p:spPr>
        <p:txBody>
          <a:bodyPr/>
          <a:lstStyle/>
          <a:p>
            <a:pPr algn="ctr" eaLnBrk="1" hangingPunct="1">
              <a:defRPr/>
            </a:pPr>
            <a:r>
              <a:rPr lang="it-IT" dirty="0">
                <a:solidFill>
                  <a:srgbClr val="FF0066"/>
                </a:solidFill>
                <a:latin typeface="Comic Sans MS" panose="030F0702030302020204" pitchFamily="66" charset="0"/>
              </a:rPr>
              <a:t>STRESS</a:t>
            </a:r>
          </a:p>
        </p:txBody>
      </p:sp>
      <p:pic>
        <p:nvPicPr>
          <p:cNvPr id="471045" name="Picture 7" descr="j0324584">
            <a:extLst>
              <a:ext uri="{FF2B5EF4-FFF2-40B4-BE49-F238E27FC236}">
                <a16:creationId xmlns:a16="http://schemas.microsoft.com/office/drawing/2014/main" id="{8A8E77C0-F2CC-4984-8E0E-A7AFA633A9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28613"/>
            <a:ext cx="1346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a:extLst>
              <a:ext uri="{FF2B5EF4-FFF2-40B4-BE49-F238E27FC236}">
                <a16:creationId xmlns:a16="http://schemas.microsoft.com/office/drawing/2014/main" id="{9E7570AD-CED6-490D-8EB7-4957CDA1922D}"/>
              </a:ext>
            </a:extLst>
          </p:cNvPr>
          <p:cNvSpPr>
            <a:spLocks noGrp="1" noChangeArrowheads="1"/>
          </p:cNvSpPr>
          <p:nvPr>
            <p:ph type="body" idx="1"/>
          </p:nvPr>
        </p:nvSpPr>
        <p:spPr>
          <a:xfrm>
            <a:off x="503238" y="530225"/>
            <a:ext cx="8183562" cy="4187825"/>
          </a:xfrm>
        </p:spPr>
        <p:txBody>
          <a:bodyPr/>
          <a:lstStyle/>
          <a:p>
            <a:pPr>
              <a:buFont typeface="Wingdings" panose="05000000000000000000" pitchFamily="2" charset="2"/>
              <a:buNone/>
              <a:defRPr/>
            </a:pPr>
            <a:endParaRPr lang="it-IT" dirty="0"/>
          </a:p>
          <a:p>
            <a:pPr>
              <a:buFont typeface="Wingdings" panose="05000000000000000000" pitchFamily="2" charset="2"/>
              <a:buNone/>
              <a:defRPr/>
            </a:pPr>
            <a:r>
              <a:rPr lang="it-IT" sz="2585" b="1" i="1" u="sng" dirty="0">
                <a:solidFill>
                  <a:srgbClr val="002060"/>
                </a:solidFill>
                <a:latin typeface="Comic Sans MS" panose="030F0702030302020204" pitchFamily="66" charset="0"/>
              </a:rPr>
              <a:t>Indicatori psicologici</a:t>
            </a:r>
            <a:r>
              <a:rPr lang="it-IT" sz="2585" dirty="0">
                <a:solidFill>
                  <a:srgbClr val="002060"/>
                </a:solidFill>
                <a:latin typeface="Comic Sans MS" panose="030F0702030302020204" pitchFamily="66" charset="0"/>
              </a:rPr>
              <a:t>: stato d’allarme, disturbi del sonno, ansia e irritabilità, senso di stanchezza, depressione, aumento del consumo di alcool, droghe e farmaci</a:t>
            </a:r>
            <a:r>
              <a:rPr lang="it-IT" sz="2585" dirty="0">
                <a:solidFill>
                  <a:srgbClr val="002060"/>
                </a:solidFill>
              </a:rPr>
              <a:t>.</a:t>
            </a:r>
          </a:p>
          <a:p>
            <a:pPr>
              <a:buFont typeface="Wingdings" panose="05000000000000000000" pitchFamily="2" charset="2"/>
              <a:buNone/>
              <a:defRPr/>
            </a:pPr>
            <a:endParaRPr lang="it-IT" sz="2585" dirty="0">
              <a:solidFill>
                <a:srgbClr val="002060"/>
              </a:solidFill>
            </a:endParaRPr>
          </a:p>
        </p:txBody>
      </p:sp>
      <p:sp>
        <p:nvSpPr>
          <p:cNvPr id="70660" name="Text Box 5">
            <a:extLst>
              <a:ext uri="{FF2B5EF4-FFF2-40B4-BE49-F238E27FC236}">
                <a16:creationId xmlns:a16="http://schemas.microsoft.com/office/drawing/2014/main" id="{C62AB6BE-2B04-4E2F-B8D8-3713CEBBCE6E}"/>
              </a:ext>
            </a:extLst>
          </p:cNvPr>
          <p:cNvSpPr txBox="1">
            <a:spLocks noGrp="1" noChangeArrowheads="1"/>
          </p:cNvSpPr>
          <p:nvPr>
            <p:ph type="title"/>
          </p:nvPr>
        </p:nvSpPr>
        <p:spPr>
          <a:xfrm>
            <a:off x="928688" y="301625"/>
            <a:ext cx="8162925" cy="534988"/>
          </a:xfrm>
          <a:solidFill>
            <a:srgbClr val="FFFF00"/>
          </a:solidFill>
        </p:spPr>
        <p:txBody>
          <a:bodyPr>
            <a:normAutofit fontScale="90000"/>
          </a:bodyPr>
          <a:lstStyle/>
          <a:p>
            <a:pPr algn="ctr" eaLnBrk="1" hangingPunct="1">
              <a:defRPr/>
            </a:pPr>
            <a:r>
              <a:rPr lang="it-IT">
                <a:solidFill>
                  <a:srgbClr val="FF0000"/>
                </a:solidFill>
              </a:rPr>
              <a:t>STRESS</a:t>
            </a:r>
          </a:p>
        </p:txBody>
      </p:sp>
      <p:pic>
        <p:nvPicPr>
          <p:cNvPr id="472068" name="Picture 5" descr="Alcool7953_img">
            <a:extLst>
              <a:ext uri="{FF2B5EF4-FFF2-40B4-BE49-F238E27FC236}">
                <a16:creationId xmlns:a16="http://schemas.microsoft.com/office/drawing/2014/main" id="{EC94A3D0-4943-46F3-AF3C-5238030E1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292350"/>
            <a:ext cx="12954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69" name="Rettangolo 1">
            <a:extLst>
              <a:ext uri="{FF2B5EF4-FFF2-40B4-BE49-F238E27FC236}">
                <a16:creationId xmlns:a16="http://schemas.microsoft.com/office/drawing/2014/main" id="{B016047A-383E-4E03-80CE-46AB0A9B8180}"/>
              </a:ext>
            </a:extLst>
          </p:cNvPr>
          <p:cNvSpPr>
            <a:spLocks noChangeArrowheads="1"/>
          </p:cNvSpPr>
          <p:nvPr/>
        </p:nvSpPr>
        <p:spPr bwMode="auto">
          <a:xfrm>
            <a:off x="533400" y="3681413"/>
            <a:ext cx="60388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eaLnBrk="0" hangingPunct="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eaLnBrk="0" hangingPunct="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eaLnBrk="0" hangingPunct="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eaLnBrk="0" hangingPunct="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eaLnBrk="1" hangingPunct="1">
              <a:spcBef>
                <a:spcPct val="0"/>
              </a:spcBef>
              <a:buClrTx/>
              <a:buSzTx/>
              <a:buFont typeface="Wingdings" panose="05000000000000000000" pitchFamily="2" charset="2"/>
              <a:buNone/>
            </a:pPr>
            <a:r>
              <a:rPr lang="it-IT" altLang="it-IT" sz="2400" b="1" i="1" u="sng">
                <a:solidFill>
                  <a:srgbClr val="002060"/>
                </a:solidFill>
                <a:latin typeface="Comic Sans MS" panose="030F0702030302020204" pitchFamily="66" charset="0"/>
              </a:rPr>
              <a:t>Indicatori organici</a:t>
            </a:r>
            <a:r>
              <a:rPr lang="it-IT" altLang="it-IT" sz="2400">
                <a:solidFill>
                  <a:srgbClr val="002060"/>
                </a:solidFill>
                <a:latin typeface="Comic Sans MS" panose="030F0702030302020204" pitchFamily="66" charset="0"/>
              </a:rPr>
              <a:t>: palpitazioni, disturbi muscolo-scheletrici, disturbi gastrointestinali, disturbi respiratori, abbondanti sudorazioni, frequente bisogno di urinare, inappetenza o iperfagia</a:t>
            </a:r>
            <a:r>
              <a:rPr lang="it-IT" altLang="it-IT" sz="2400">
                <a:solidFill>
                  <a:srgbClr val="497DB7"/>
                </a:solidFill>
                <a:latin typeface="Comic Sans MS" panose="030F0702030302020204" pitchFamily="66" charset="0"/>
              </a:rPr>
              <a:t>.</a:t>
            </a:r>
          </a:p>
        </p:txBody>
      </p:sp>
      <p:pic>
        <p:nvPicPr>
          <p:cNvPr id="472070" name="Picture 5" descr="imagepalp">
            <a:extLst>
              <a:ext uri="{FF2B5EF4-FFF2-40B4-BE49-F238E27FC236}">
                <a16:creationId xmlns:a16="http://schemas.microsoft.com/office/drawing/2014/main" id="{A1A8034F-A01B-4053-B422-B0AC8BAD4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3835400"/>
            <a:ext cx="1704975"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7AD7ED8-0D1B-447C-A76F-83CE210DEAF2}"/>
              </a:ext>
            </a:extLst>
          </p:cNvPr>
          <p:cNvSpPr>
            <a:spLocks noGrp="1" noChangeArrowheads="1"/>
          </p:cNvSpPr>
          <p:nvPr>
            <p:ph type="body" idx="1"/>
          </p:nvPr>
        </p:nvSpPr>
        <p:spPr>
          <a:xfrm>
            <a:off x="982663" y="1235075"/>
            <a:ext cx="8034337" cy="4860925"/>
          </a:xfrm>
        </p:spPr>
        <p:txBody>
          <a:bodyPr/>
          <a:lstStyle/>
          <a:p>
            <a:pPr marL="0" indent="0" eaLnBrk="1" hangingPunct="1">
              <a:buClr>
                <a:srgbClr val="FF6699"/>
              </a:buClr>
              <a:buFont typeface="Wingdings" panose="05000000000000000000" pitchFamily="2" charset="2"/>
              <a:buChar char="v"/>
              <a:defRPr/>
            </a:pPr>
            <a:endParaRPr lang="it-IT" sz="2585" b="1" dirty="0">
              <a:solidFill>
                <a:schemeClr val="hlink"/>
              </a:solidFill>
              <a:latin typeface="Arial Black" panose="020B0A04020102020204" pitchFamily="34" charset="0"/>
            </a:endParaRPr>
          </a:p>
          <a:p>
            <a:pPr marL="0" indent="0" eaLnBrk="1" hangingPunct="1">
              <a:buClr>
                <a:srgbClr val="FF6699"/>
              </a:buClr>
              <a:buFont typeface="Wingdings" panose="05000000000000000000" pitchFamily="2" charset="2"/>
              <a:buChar char="v"/>
              <a:defRPr/>
            </a:pPr>
            <a:endParaRPr lang="it-IT" sz="2585" b="1" dirty="0">
              <a:solidFill>
                <a:schemeClr val="hlink"/>
              </a:solidFill>
              <a:latin typeface="Arial Black" panose="020B0A04020102020204" pitchFamily="34" charset="0"/>
            </a:endParaRPr>
          </a:p>
          <a:p>
            <a:pPr marL="0" indent="0" eaLnBrk="1" hangingPunct="1">
              <a:buClr>
                <a:srgbClr val="FF6699"/>
              </a:buClr>
              <a:buFont typeface="Wingdings" panose="05000000000000000000" pitchFamily="2" charset="2"/>
              <a:buChar char="v"/>
              <a:defRPr/>
            </a:pPr>
            <a:r>
              <a:rPr lang="it-IT" sz="2585" b="1" dirty="0">
                <a:solidFill>
                  <a:schemeClr val="hlink"/>
                </a:solidFill>
                <a:latin typeface="Arial Black" panose="020B0A04020102020204" pitchFamily="34" charset="0"/>
              </a:rPr>
              <a:t>CONDIZIONI DI RISCHIO LEGATE AL</a:t>
            </a:r>
            <a:r>
              <a:rPr lang="it-IT" sz="2585" b="1" dirty="0">
                <a:solidFill>
                  <a:srgbClr val="355A83"/>
                </a:solidFill>
                <a:latin typeface="Arial Black" panose="020B0A04020102020204" pitchFamily="34" charset="0"/>
              </a:rPr>
              <a:t> </a:t>
            </a:r>
            <a:r>
              <a:rPr lang="it-IT" sz="3200" b="1" i="1" u="sng" dirty="0">
                <a:solidFill>
                  <a:srgbClr val="C00000"/>
                </a:solidFill>
                <a:latin typeface="Arial Black" panose="020B0A04020102020204" pitchFamily="34" charset="0"/>
              </a:rPr>
              <a:t>CONTESTO</a:t>
            </a:r>
          </a:p>
          <a:p>
            <a:pPr marL="0" indent="0" eaLnBrk="1" hangingPunct="1">
              <a:buClr>
                <a:srgbClr val="FF6699"/>
              </a:buClr>
              <a:buFont typeface="Wingdings 2" panose="05020102010507070707" pitchFamily="18" charset="2"/>
              <a:buNone/>
              <a:defRPr/>
            </a:pPr>
            <a:endParaRPr lang="it-IT" sz="2585" b="1" dirty="0">
              <a:solidFill>
                <a:srgbClr val="355A83"/>
              </a:solidFill>
              <a:latin typeface="Arial Black" panose="020B0A04020102020204" pitchFamily="34" charset="0"/>
            </a:endParaRPr>
          </a:p>
          <a:p>
            <a:pPr marL="0" indent="0" eaLnBrk="1" hangingPunct="1">
              <a:buClr>
                <a:srgbClr val="FF6699"/>
              </a:buClr>
              <a:buFont typeface="Wingdings" panose="05000000000000000000" pitchFamily="2" charset="2"/>
              <a:buChar char="v"/>
              <a:defRPr/>
            </a:pPr>
            <a:r>
              <a:rPr lang="it-IT" sz="2585" b="1" dirty="0">
                <a:solidFill>
                  <a:schemeClr val="hlink"/>
                </a:solidFill>
                <a:latin typeface="Arial Black" panose="020B0A04020102020204" pitchFamily="34" charset="0"/>
              </a:rPr>
              <a:t>CONDIZIONI DI RISCHIO LEGATE AL</a:t>
            </a:r>
            <a:r>
              <a:rPr lang="it-IT" sz="2585" b="1" dirty="0">
                <a:solidFill>
                  <a:srgbClr val="355A83"/>
                </a:solidFill>
                <a:latin typeface="Arial Black" panose="020B0A04020102020204" pitchFamily="34" charset="0"/>
              </a:rPr>
              <a:t> </a:t>
            </a:r>
            <a:r>
              <a:rPr lang="it-IT" sz="3200" b="1" i="1" u="sng" dirty="0">
                <a:solidFill>
                  <a:srgbClr val="C00000"/>
                </a:solidFill>
                <a:latin typeface="Arial Black" panose="020B0A04020102020204" pitchFamily="34" charset="0"/>
              </a:rPr>
              <a:t>CONTENUTO</a:t>
            </a:r>
          </a:p>
          <a:p>
            <a:pPr marL="0" indent="0" algn="ctr" eaLnBrk="1" hangingPunct="1">
              <a:buClr>
                <a:srgbClr val="FF6699"/>
              </a:buClr>
              <a:buFont typeface="Wingdings 2" panose="05020102010507070707" pitchFamily="18" charset="2"/>
              <a:buNone/>
              <a:defRPr/>
            </a:pPr>
            <a:r>
              <a:rPr lang="it-IT" sz="2585" i="1" dirty="0">
                <a:solidFill>
                  <a:schemeClr val="hlink"/>
                </a:solidFill>
                <a:latin typeface="Comic Sans MS" panose="030F0702030302020204" pitchFamily="66" charset="0"/>
              </a:rPr>
              <a:t>                        </a:t>
            </a:r>
          </a:p>
          <a:p>
            <a:pPr marL="0" indent="0" algn="ctr" eaLnBrk="1" hangingPunct="1">
              <a:buClr>
                <a:srgbClr val="FF6699"/>
              </a:buClr>
              <a:buFont typeface="Wingdings 2" panose="05020102010507070707" pitchFamily="18" charset="2"/>
              <a:buNone/>
              <a:defRPr/>
            </a:pPr>
            <a:r>
              <a:rPr lang="it-IT" sz="2585" i="1" dirty="0">
                <a:solidFill>
                  <a:schemeClr val="hlink"/>
                </a:solidFill>
                <a:latin typeface="Comic Sans MS" panose="030F0702030302020204" pitchFamily="66" charset="0"/>
              </a:rPr>
              <a:t>                            </a:t>
            </a:r>
          </a:p>
        </p:txBody>
      </p:sp>
      <p:sp>
        <p:nvSpPr>
          <p:cNvPr id="13315" name="Text Box 3">
            <a:extLst>
              <a:ext uri="{FF2B5EF4-FFF2-40B4-BE49-F238E27FC236}">
                <a16:creationId xmlns:a16="http://schemas.microsoft.com/office/drawing/2014/main" id="{68F5F38F-EB73-4DB1-B3E0-5975CCE5471F}"/>
              </a:ext>
            </a:extLst>
          </p:cNvPr>
          <p:cNvSpPr>
            <a:spLocks noGrp="1" noChangeArrowheads="1"/>
          </p:cNvSpPr>
          <p:nvPr>
            <p:ph type="title"/>
          </p:nvPr>
        </p:nvSpPr>
        <p:spPr>
          <a:xfrm>
            <a:off x="609600" y="381000"/>
            <a:ext cx="8162925" cy="534988"/>
          </a:xfrm>
          <a:solidFill>
            <a:srgbClr val="FFFF00"/>
          </a:solidFill>
        </p:spPr>
        <p:txBody>
          <a:bodyPr/>
          <a:lstStyle/>
          <a:p>
            <a:pPr algn="ctr" eaLnBrk="1" hangingPunct="1">
              <a:defRPr/>
            </a:pPr>
            <a:r>
              <a:rPr lang="it-IT" sz="2800" dirty="0">
                <a:solidFill>
                  <a:srgbClr val="FF0066"/>
                </a:solidFill>
                <a:latin typeface="Arial Black" panose="020B0A04020102020204" pitchFamily="34" charset="0"/>
              </a:rPr>
              <a:t>Le Cause dello Stress Lavoro Correlato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2CC6214-35E6-410E-A269-991E74909F8E}"/>
              </a:ext>
            </a:extLst>
          </p:cNvPr>
          <p:cNvSpPr>
            <a:spLocks noGrp="1" noChangeArrowheads="1"/>
          </p:cNvSpPr>
          <p:nvPr>
            <p:ph type="title"/>
          </p:nvPr>
        </p:nvSpPr>
        <p:spPr>
          <a:xfrm>
            <a:off x="474663" y="457200"/>
            <a:ext cx="8183562" cy="622300"/>
          </a:xfrm>
          <a:solidFill>
            <a:srgbClr val="FFFF00"/>
          </a:solidFill>
        </p:spPr>
        <p:txBody>
          <a:bodyPr>
            <a:normAutofit fontScale="90000"/>
          </a:bodyPr>
          <a:lstStyle/>
          <a:p>
            <a:pPr algn="ctr" eaLnBrk="1" hangingPunct="1">
              <a:defRPr/>
            </a:pPr>
            <a:r>
              <a:rPr lang="it-IT" dirty="0">
                <a:solidFill>
                  <a:srgbClr val="FF0066"/>
                </a:solidFill>
                <a:latin typeface="Comic Sans MS" panose="030F0702030302020204" pitchFamily="66" charset="0"/>
              </a:rPr>
              <a:t>CONDIZIONI LEGATE AL CONTESTO</a:t>
            </a:r>
          </a:p>
        </p:txBody>
      </p:sp>
      <p:sp>
        <p:nvSpPr>
          <p:cNvPr id="474115" name="Rectangle 3">
            <a:extLst>
              <a:ext uri="{FF2B5EF4-FFF2-40B4-BE49-F238E27FC236}">
                <a16:creationId xmlns:a16="http://schemas.microsoft.com/office/drawing/2014/main" id="{A84F8433-ADB7-44D6-9986-E1DFDE46D019}"/>
              </a:ext>
            </a:extLst>
          </p:cNvPr>
          <p:cNvSpPr>
            <a:spLocks noGrp="1" noChangeArrowheads="1"/>
          </p:cNvSpPr>
          <p:nvPr>
            <p:ph type="body" idx="1"/>
          </p:nvPr>
        </p:nvSpPr>
        <p:spPr>
          <a:xfrm>
            <a:off x="381000" y="457200"/>
            <a:ext cx="8108950" cy="5638800"/>
          </a:xfrm>
        </p:spPr>
        <p:txBody>
          <a:bodyPr/>
          <a:lstStyle/>
          <a:p>
            <a:pPr marL="0" indent="0" eaLnBrk="1" hangingPunct="1">
              <a:spcBef>
                <a:spcPct val="0"/>
              </a:spcBef>
              <a:buFont typeface="Wingdings 2" panose="05020102010507070707" pitchFamily="18" charset="2"/>
              <a:buNone/>
            </a:pPr>
            <a:endParaRPr lang="it-IT" altLang="it-IT">
              <a:solidFill>
                <a:srgbClr val="497DB7"/>
              </a:solidFill>
              <a:latin typeface="Comic Sans MS" panose="030F0702030302020204" pitchFamily="66" charset="0"/>
            </a:endParaRPr>
          </a:p>
          <a:p>
            <a:pPr marL="0" indent="0" eaLnBrk="1" hangingPunct="1">
              <a:spcBef>
                <a:spcPct val="0"/>
              </a:spcBef>
              <a:buFont typeface="Wingdings 2" panose="05020102010507070707" pitchFamily="18" charset="2"/>
              <a:buNone/>
            </a:pPr>
            <a:endParaRPr lang="it-IT" altLang="it-IT" sz="2400">
              <a:solidFill>
                <a:srgbClr val="497DB7"/>
              </a:solidFill>
              <a:latin typeface="Comic Sans MS" panose="030F0702030302020204" pitchFamily="66" charset="0"/>
            </a:endParaRPr>
          </a:p>
          <a:p>
            <a:pPr marL="0" indent="0" eaLnBrk="1" hangingPunct="1">
              <a:spcBef>
                <a:spcPct val="0"/>
              </a:spcBef>
              <a:buFont typeface="Wingdings 2" panose="05020102010507070707" pitchFamily="18" charset="2"/>
              <a:buNone/>
            </a:pPr>
            <a:endParaRPr lang="it-IT" altLang="it-IT" sz="1600" b="1">
              <a:solidFill>
                <a:srgbClr val="C00000"/>
              </a:solidFill>
              <a:latin typeface="Comic Sans MS" panose="030F0702030302020204" pitchFamily="66" charset="0"/>
            </a:endParaRPr>
          </a:p>
          <a:p>
            <a:pPr marL="0" indent="0" eaLnBrk="1" hangingPunct="1">
              <a:spcBef>
                <a:spcPct val="0"/>
              </a:spcBef>
              <a:buFont typeface="Wingdings 2" panose="05020102010507070707" pitchFamily="18" charset="2"/>
              <a:buNone/>
            </a:pPr>
            <a:endParaRPr lang="it-IT" altLang="it-IT" sz="1600" b="1">
              <a:solidFill>
                <a:srgbClr val="C00000"/>
              </a:solidFill>
              <a:latin typeface="Comic Sans MS" panose="030F0702030302020204" pitchFamily="66" charset="0"/>
            </a:endParaRP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1</a:t>
            </a:r>
            <a:r>
              <a:rPr lang="it-IT" altLang="it-IT" sz="1600">
                <a:solidFill>
                  <a:srgbClr val="497DB7"/>
                </a:solidFill>
                <a:latin typeface="Comic Sans MS" panose="030F0702030302020204" pitchFamily="66" charset="0"/>
              </a:rPr>
              <a:t>)</a:t>
            </a:r>
            <a:r>
              <a:rPr lang="it-IT" altLang="it-IT" sz="1600">
                <a:solidFill>
                  <a:srgbClr val="355A83"/>
                </a:solidFill>
                <a:latin typeface="Comic Sans MS" panose="030F0702030302020204" pitchFamily="66" charset="0"/>
              </a:rPr>
              <a:t> </a:t>
            </a:r>
            <a:r>
              <a:rPr lang="it-IT" altLang="it-IT" sz="1600" b="1" i="1" u="sng">
                <a:solidFill>
                  <a:srgbClr val="002060"/>
                </a:solidFill>
                <a:latin typeface="Comic Sans MS" panose="030F0702030302020204" pitchFamily="66" charset="0"/>
              </a:rPr>
              <a:t>FUNZIONE E CULTURA ORGANIZZATIVA </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Scarsa comunicazione, livelli bassi di appoggio per la risoluzione dei problemi, mancanza di definizione degli obiettivi organizzativi. </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2) </a:t>
            </a:r>
            <a:r>
              <a:rPr lang="it-IT" altLang="it-IT" sz="1600" b="1" i="1" u="sng">
                <a:solidFill>
                  <a:srgbClr val="002060"/>
                </a:solidFill>
                <a:latin typeface="Comic Sans MS" panose="030F0702030302020204" pitchFamily="66" charset="0"/>
              </a:rPr>
              <a:t>RUOLO NELL’ AMBITO DELL’ORGANIZZAZIONE </a:t>
            </a:r>
            <a:r>
              <a:rPr lang="it-IT" altLang="it-IT" sz="1600" b="1">
                <a:solidFill>
                  <a:srgbClr val="C00000"/>
                </a:solidFill>
                <a:latin typeface="Comic Sans MS" panose="030F0702030302020204" pitchFamily="66" charset="0"/>
              </a:rPr>
              <a:t>Ambiguità di ruolo, conflitto di ruolo, responsabilità di altre persone.</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3) </a:t>
            </a:r>
            <a:r>
              <a:rPr lang="it-IT" altLang="it-IT" sz="1600" b="1" i="1" u="sng">
                <a:solidFill>
                  <a:srgbClr val="002060"/>
                </a:solidFill>
                <a:latin typeface="Comic Sans MS" panose="030F0702030302020204" pitchFamily="66" charset="0"/>
              </a:rPr>
              <a:t>EVOLUZIONE DELLA CARRIERA</a:t>
            </a:r>
            <a:r>
              <a:rPr lang="it-IT" altLang="it-IT" sz="1600" b="1">
                <a:solidFill>
                  <a:srgbClr val="002060"/>
                </a:solidFill>
                <a:latin typeface="Comic Sans MS" panose="030F0702030302020204" pitchFamily="66" charset="0"/>
              </a:rPr>
              <a:t> </a:t>
            </a:r>
            <a:r>
              <a:rPr lang="it-IT" altLang="it-IT" sz="1600" b="1">
                <a:solidFill>
                  <a:srgbClr val="C00000"/>
                </a:solidFill>
                <a:latin typeface="Comic Sans MS" panose="030F0702030302020204" pitchFamily="66" charset="0"/>
              </a:rPr>
              <a:t>Incertezza o fase di stasi per la carriera, sovra-promozioni, retrocessioni, insicurezza lavorativa.</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4) </a:t>
            </a:r>
            <a:r>
              <a:rPr lang="it-IT" altLang="it-IT" sz="1600" b="1" i="1" u="sng">
                <a:solidFill>
                  <a:srgbClr val="002060"/>
                </a:solidFill>
                <a:latin typeface="Comic Sans MS" panose="030F0702030302020204" pitchFamily="66" charset="0"/>
              </a:rPr>
              <a:t>AUTONOMIA DECISIONALE / CONTROLLO </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Bassa partecipazione al processo decisionale, carenza di controllo sul lavoro.</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5) </a:t>
            </a:r>
            <a:r>
              <a:rPr lang="it-IT" altLang="it-IT" sz="1600" b="1" i="1" u="sng">
                <a:solidFill>
                  <a:srgbClr val="002060"/>
                </a:solidFill>
                <a:latin typeface="Comic Sans MS" panose="030F0702030302020204" pitchFamily="66" charset="0"/>
              </a:rPr>
              <a:t>RAPPORTI INTERPERSONALI SUL LAVORO </a:t>
            </a:r>
          </a:p>
          <a:p>
            <a:pPr marL="0" indent="0" eaLnBrk="1" hangingPunct="1">
              <a:spcBef>
                <a:spcPct val="0"/>
              </a:spcBef>
              <a:buFont typeface="Wingdings 2" panose="05020102010507070707" pitchFamily="18" charset="2"/>
              <a:buNone/>
            </a:pPr>
            <a:r>
              <a:rPr lang="it-IT" altLang="it-IT" sz="1600" b="1">
                <a:solidFill>
                  <a:srgbClr val="C00000"/>
                </a:solidFill>
                <a:latin typeface="Comic Sans MS" panose="030F0702030302020204" pitchFamily="66" charset="0"/>
              </a:rPr>
              <a:t>Isolamento fisico o sociale, rapporti limitati con superiori, conflitto interpersonale, mancanza di supporto sociale.</a:t>
            </a:r>
          </a:p>
          <a:p>
            <a:pPr marL="0" indent="0" eaLnBrk="1" hangingPunct="1">
              <a:spcBef>
                <a:spcPct val="0"/>
              </a:spcBef>
              <a:buFont typeface="Wingdings" panose="05000000000000000000" pitchFamily="2" charset="2"/>
              <a:buNone/>
            </a:pPr>
            <a:r>
              <a:rPr lang="it-IT" altLang="it-IT" sz="1600" b="1">
                <a:solidFill>
                  <a:srgbClr val="C00000"/>
                </a:solidFill>
                <a:latin typeface="Comic Sans MS" panose="030F0702030302020204" pitchFamily="66" charset="0"/>
              </a:rPr>
              <a:t>6) </a:t>
            </a:r>
            <a:r>
              <a:rPr lang="it-IT" altLang="it-IT" sz="1600" b="1" i="1" u="sng">
                <a:solidFill>
                  <a:srgbClr val="002060"/>
                </a:solidFill>
                <a:latin typeface="Comic Sans MS" panose="030F0702030302020204" pitchFamily="66" charset="0"/>
              </a:rPr>
              <a:t>INTERFACCIA CASA – LAVORO</a:t>
            </a:r>
          </a:p>
          <a:p>
            <a:pPr marL="0" indent="0" eaLnBrk="1" hangingPunct="1">
              <a:spcBef>
                <a:spcPct val="0"/>
              </a:spcBef>
              <a:buFont typeface="Wingdings" panose="05000000000000000000" pitchFamily="2" charset="2"/>
              <a:buNone/>
            </a:pPr>
            <a:r>
              <a:rPr lang="it-IT" altLang="it-IT" sz="1600" b="1" i="1">
                <a:solidFill>
                  <a:srgbClr val="C00000"/>
                </a:solidFill>
                <a:latin typeface="Comic Sans MS" panose="030F0702030302020204" pitchFamily="66" charset="0"/>
              </a:rPr>
              <a:t>Richieste </a:t>
            </a:r>
            <a:r>
              <a:rPr lang="it-IT" altLang="it-IT" sz="1600" b="1">
                <a:solidFill>
                  <a:srgbClr val="C00000"/>
                </a:solidFill>
                <a:latin typeface="Comic Sans MS" panose="030F0702030302020204" pitchFamily="66" charset="0"/>
              </a:rPr>
              <a:t>contrastanti tra casa e lavoro, scarso appoggio in ambito domestico, problemi di conciliazione famiglia-lavoro</a:t>
            </a:r>
          </a:p>
          <a:p>
            <a:pPr marL="0" indent="0" eaLnBrk="1" hangingPunct="1">
              <a:spcBef>
                <a:spcPct val="0"/>
              </a:spcBef>
              <a:buFont typeface="Wingdings 2" panose="05020102010507070707" pitchFamily="18" charset="2"/>
              <a:buNone/>
            </a:pPr>
            <a:endParaRPr lang="it-IT" altLang="it-IT" sz="1600" b="1" i="1" u="sng">
              <a:solidFill>
                <a:srgbClr val="002060"/>
              </a:solidFill>
              <a:latin typeface="Comic Sans MS" panose="030F0702030302020204" pitchFamily="66"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D3698B5D-6587-4587-9775-9B99B2218341}"/>
              </a:ext>
            </a:extLst>
          </p:cNvPr>
          <p:cNvSpPr>
            <a:spLocks noGrp="1" noChangeArrowheads="1"/>
          </p:cNvSpPr>
          <p:nvPr>
            <p:ph type="title"/>
          </p:nvPr>
        </p:nvSpPr>
        <p:spPr>
          <a:xfrm>
            <a:off x="685800" y="304800"/>
            <a:ext cx="8162925" cy="479425"/>
          </a:xfrm>
          <a:solidFill>
            <a:srgbClr val="99CCFF"/>
          </a:solidFill>
        </p:spPr>
        <p:txBody>
          <a:bodyPr>
            <a:noAutofit/>
          </a:bodyPr>
          <a:lstStyle/>
          <a:p>
            <a:pPr algn="ctr" eaLnBrk="1" hangingPunct="1">
              <a:defRPr/>
            </a:pPr>
            <a:r>
              <a:rPr lang="it-IT" sz="2800" dirty="0">
                <a:solidFill>
                  <a:srgbClr val="FF0066"/>
                </a:solidFill>
                <a:latin typeface="Comic Sans MS" panose="030F0702030302020204" pitchFamily="66" charset="0"/>
              </a:rPr>
              <a:t>CONDIZIONI LEGATE AL CONTENUTO</a:t>
            </a:r>
          </a:p>
        </p:txBody>
      </p:sp>
      <p:sp>
        <p:nvSpPr>
          <p:cNvPr id="16388" name="Rectangle 4">
            <a:extLst>
              <a:ext uri="{FF2B5EF4-FFF2-40B4-BE49-F238E27FC236}">
                <a16:creationId xmlns:a16="http://schemas.microsoft.com/office/drawing/2014/main" id="{63537256-D619-4B6D-BBBD-02EC5B4BD19F}"/>
              </a:ext>
            </a:extLst>
          </p:cNvPr>
          <p:cNvSpPr>
            <a:spLocks noGrp="1" noChangeArrowheads="1"/>
          </p:cNvSpPr>
          <p:nvPr>
            <p:ph type="body" idx="1"/>
          </p:nvPr>
        </p:nvSpPr>
        <p:spPr>
          <a:xfrm>
            <a:off x="381000" y="812800"/>
            <a:ext cx="8305800" cy="5540375"/>
          </a:xfrm>
          <a:solidFill>
            <a:schemeClr val="bg1">
              <a:lumMod val="95000"/>
            </a:schemeClr>
          </a:solidFill>
        </p:spPr>
        <p:txBody>
          <a:bodyPr/>
          <a:lstStyle/>
          <a:p>
            <a:pPr marL="0" indent="0" eaLnBrk="1" hangingPunct="1">
              <a:spcBef>
                <a:spcPct val="0"/>
              </a:spcBef>
              <a:buFont typeface="Wingdings 2" panose="05020102010507070707" pitchFamily="18" charset="2"/>
              <a:buNone/>
              <a:defRPr/>
            </a:pPr>
            <a:endParaRPr lang="it-IT" sz="2031" dirty="0">
              <a:solidFill>
                <a:srgbClr val="497DB7"/>
              </a:solidFill>
              <a:latin typeface="Comic Sans MS" panose="030F0702030302020204" pitchFamily="66" charset="0"/>
            </a:endParaRPr>
          </a:p>
          <a:p>
            <a:pPr marL="0" indent="0" eaLnBrk="1" hangingPunct="1">
              <a:spcBef>
                <a:spcPct val="0"/>
              </a:spcBef>
              <a:buFont typeface="Wingdings 2" panose="05020102010507070707" pitchFamily="18" charset="2"/>
              <a:buNone/>
              <a:defRPr/>
            </a:pPr>
            <a:endParaRPr lang="it-IT" sz="2000">
              <a:solidFill>
                <a:srgbClr val="497DB7"/>
              </a:solidFill>
              <a:latin typeface="Comic Sans MS" panose="030F0702030302020204" pitchFamily="66" charset="0"/>
            </a:endParaRPr>
          </a:p>
          <a:p>
            <a:pPr marL="0" indent="0" eaLnBrk="1" hangingPunct="1">
              <a:spcBef>
                <a:spcPct val="0"/>
              </a:spcBef>
              <a:buFont typeface="Wingdings 2" panose="05020102010507070707" pitchFamily="18" charset="2"/>
              <a:buNone/>
              <a:defRPr/>
            </a:pPr>
            <a:r>
              <a:rPr lang="it-IT" sz="2000">
                <a:solidFill>
                  <a:srgbClr val="497DB7"/>
                </a:solidFill>
                <a:latin typeface="Comic Sans MS" panose="030F0702030302020204" pitchFamily="66" charset="0"/>
              </a:rPr>
              <a:t>1</a:t>
            </a:r>
            <a:r>
              <a:rPr lang="it-IT" sz="2000" dirty="0">
                <a:solidFill>
                  <a:srgbClr val="497DB7"/>
                </a:solidFill>
                <a:latin typeface="Comic Sans MS" panose="030F0702030302020204" pitchFamily="66" charset="0"/>
              </a:rPr>
              <a:t>) </a:t>
            </a:r>
            <a:r>
              <a:rPr lang="it-IT" sz="2000" b="1" i="1" u="sng" dirty="0">
                <a:solidFill>
                  <a:srgbClr val="FF0000"/>
                </a:solidFill>
                <a:latin typeface="Arial Black" panose="020B0A04020102020204" pitchFamily="34" charset="0"/>
              </a:rPr>
              <a:t>AMBIENTE DI LAVORO E ATTREZZATURE DI LAVORO</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Problemi inerenti l’affidabilità, la disponibilità, l’idoneità, la manutenzione o la riparazione di strutture ed attrezzature di lavoro.</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2) </a:t>
            </a:r>
            <a:r>
              <a:rPr lang="it-IT" sz="2000" b="1" i="1" u="sng" dirty="0">
                <a:solidFill>
                  <a:srgbClr val="FF0000"/>
                </a:solidFill>
                <a:latin typeface="Arial Black" panose="020B0A04020102020204" pitchFamily="34" charset="0"/>
              </a:rPr>
              <a:t>PIANIFICAZIONE DEI COMPITI</a:t>
            </a:r>
            <a:r>
              <a:rPr lang="it-IT" sz="2000" b="1" dirty="0">
                <a:solidFill>
                  <a:srgbClr val="497DB7"/>
                </a:solidFill>
                <a:latin typeface="Arial Black" panose="020B0A04020102020204" pitchFamily="34" charset="0"/>
              </a:rPr>
              <a:t> Carenza di varietà, ripetitività, lavoro frammentato o inutile, scarsa possibilità di apprendere.</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3) </a:t>
            </a:r>
            <a:r>
              <a:rPr lang="it-IT" sz="2000" b="1" i="1" u="sng" dirty="0">
                <a:solidFill>
                  <a:srgbClr val="FF0000"/>
                </a:solidFill>
                <a:latin typeface="Arial Black" panose="020B0A04020102020204" pitchFamily="34" charset="0"/>
              </a:rPr>
              <a:t>CARICO/RITMI DI LAVORO/ORARIO DI LAVORO</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Sovraccarico o </a:t>
            </a:r>
            <a:r>
              <a:rPr lang="it-IT" sz="2000" b="1" dirty="0" err="1">
                <a:solidFill>
                  <a:srgbClr val="497DB7"/>
                </a:solidFill>
                <a:latin typeface="Arial Black" panose="020B0A04020102020204" pitchFamily="34" charset="0"/>
              </a:rPr>
              <a:t>sottocarico</a:t>
            </a:r>
            <a:r>
              <a:rPr lang="it-IT" sz="2000" b="1" dirty="0">
                <a:solidFill>
                  <a:srgbClr val="497DB7"/>
                </a:solidFill>
                <a:latin typeface="Arial Black" panose="020B0A04020102020204" pitchFamily="34" charset="0"/>
              </a:rPr>
              <a:t>, rapidità e urgenza </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con cui il lavoro deve essere terminato, </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superamento dell’orario ordinario, lavoro prolungato.</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4) </a:t>
            </a:r>
            <a:r>
              <a:rPr lang="it-IT" sz="2000" b="1" i="1" u="sng" dirty="0">
                <a:solidFill>
                  <a:srgbClr val="FF0000"/>
                </a:solidFill>
                <a:latin typeface="Arial Black" panose="020B0A04020102020204" pitchFamily="34" charset="0"/>
              </a:rPr>
              <a:t>PROGRAMMAZIONE DEL LAVORO</a:t>
            </a:r>
            <a:r>
              <a:rPr lang="it-IT" sz="2000" b="1" i="1" u="sng" dirty="0">
                <a:solidFill>
                  <a:srgbClr val="497DB7"/>
                </a:solidFill>
                <a:latin typeface="Arial Black" panose="020B0A04020102020204" pitchFamily="34" charset="0"/>
              </a:rPr>
              <a:t> </a:t>
            </a:r>
            <a:r>
              <a:rPr lang="it-IT" sz="2000" b="1" dirty="0">
                <a:solidFill>
                  <a:srgbClr val="497DB7"/>
                </a:solidFill>
                <a:latin typeface="Arial Black" panose="020B0A04020102020204" pitchFamily="34" charset="0"/>
              </a:rPr>
              <a:t> </a:t>
            </a:r>
          </a:p>
          <a:p>
            <a:pPr marL="0" indent="0" eaLnBrk="1" hangingPunct="1">
              <a:spcBef>
                <a:spcPct val="0"/>
              </a:spcBef>
              <a:buFont typeface="Wingdings 2" panose="05020102010507070707" pitchFamily="18" charset="2"/>
              <a:buNone/>
              <a:defRPr/>
            </a:pPr>
            <a:r>
              <a:rPr lang="it-IT" sz="2000" b="1" dirty="0">
                <a:solidFill>
                  <a:srgbClr val="497DB7"/>
                </a:solidFill>
                <a:latin typeface="Arial Black" panose="020B0A04020102020204" pitchFamily="34" charset="0"/>
              </a:rPr>
              <a:t>Lavoro a turni, programmazione rigida del lavoro, orari imprevedibili, lunghi o che alterano i ritmi sociali</a:t>
            </a:r>
          </a:p>
          <a:p>
            <a:pPr marL="0" indent="0" eaLnBrk="1" hangingPunct="1">
              <a:spcBef>
                <a:spcPct val="0"/>
              </a:spcBef>
              <a:buFont typeface="Wingdings 2" panose="05020102010507070707" pitchFamily="18" charset="2"/>
              <a:buNone/>
              <a:defRPr/>
            </a:pPr>
            <a:endParaRPr lang="it-IT" sz="2031" b="1" dirty="0">
              <a:solidFill>
                <a:srgbClr val="497DB7"/>
              </a:solidFill>
              <a:latin typeface="Arial Black" panose="020B0A04020102020204" pitchFamily="34" charset="0"/>
            </a:endParaRPr>
          </a:p>
          <a:p>
            <a:pPr marL="0" indent="0" eaLnBrk="1" hangingPunct="1">
              <a:spcBef>
                <a:spcPct val="0"/>
              </a:spcBef>
              <a:buFont typeface="Wingdings 2" panose="05020102010507070707" pitchFamily="18" charset="2"/>
              <a:buNone/>
              <a:defRPr/>
            </a:pPr>
            <a:endParaRPr lang="it-IT" sz="2031" b="1" dirty="0">
              <a:solidFill>
                <a:srgbClr val="497DB7"/>
              </a:solidFill>
              <a:latin typeface="Arial Black" panose="020B0A04020102020204" pitchFamily="34" charset="0"/>
            </a:endParaRPr>
          </a:p>
          <a:p>
            <a:pPr marL="0" indent="0" eaLnBrk="1" hangingPunct="1">
              <a:spcBef>
                <a:spcPct val="0"/>
              </a:spcBef>
              <a:buFont typeface="Wingdings 2" panose="05020102010507070707" pitchFamily="18" charset="2"/>
              <a:buNone/>
              <a:defRPr/>
            </a:pPr>
            <a:endParaRPr lang="it-IT" sz="2031" b="1" dirty="0">
              <a:solidFill>
                <a:srgbClr val="497DB7"/>
              </a:solidFill>
              <a:latin typeface="Arial Black" panose="020B0A04020102020204" pitchFamily="34" charset="0"/>
            </a:endParaRPr>
          </a:p>
          <a:p>
            <a:pPr marL="0" indent="0" eaLnBrk="1" hangingPunct="1">
              <a:spcBef>
                <a:spcPct val="0"/>
              </a:spcBef>
              <a:buFont typeface="Wingdings 2" panose="05020102010507070707" pitchFamily="18" charset="2"/>
              <a:buNone/>
              <a:defRPr/>
            </a:pPr>
            <a:endParaRPr lang="it-IT" sz="2031" dirty="0">
              <a:solidFill>
                <a:srgbClr val="497DB7"/>
              </a:solidFill>
              <a:latin typeface="Comic Sans MS" panose="030F0702030302020204" pitchFamily="66" charset="0"/>
            </a:endParaRPr>
          </a:p>
          <a:p>
            <a:pPr marL="0" indent="0" eaLnBrk="1" hangingPunct="1">
              <a:spcBef>
                <a:spcPct val="0"/>
              </a:spcBef>
              <a:buFont typeface="Wingdings 2" panose="05020102010507070707" pitchFamily="18" charset="2"/>
              <a:buNone/>
              <a:defRPr/>
            </a:pPr>
            <a:r>
              <a:rPr lang="it-IT" sz="1600" dirty="0">
                <a:solidFill>
                  <a:srgbClr val="497DB7"/>
                </a:solidFill>
                <a:latin typeface="Comic Sans MS" panose="030F0702030302020204" pitchFamily="66"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Segnaposto piè di pagina 1">
            <a:extLst>
              <a:ext uri="{FF2B5EF4-FFF2-40B4-BE49-F238E27FC236}">
                <a16:creationId xmlns:a16="http://schemas.microsoft.com/office/drawing/2014/main" id="{898132C5-D86E-428F-BBF7-941D5E2721B1}"/>
              </a:ext>
            </a:extLst>
          </p:cNvPr>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it-IT" altLang="it-IT" sz="1400">
                <a:solidFill>
                  <a:srgbClr val="FFFFFF"/>
                </a:solidFill>
              </a:rPr>
              <a:t>Prof. Giuseppe Renato Croce</a:t>
            </a:r>
          </a:p>
        </p:txBody>
      </p:sp>
      <p:sp>
        <p:nvSpPr>
          <p:cNvPr id="430083" name="Segnaposto numero diapositiva 2">
            <a:extLst>
              <a:ext uri="{FF2B5EF4-FFF2-40B4-BE49-F238E27FC236}">
                <a16:creationId xmlns:a16="http://schemas.microsoft.com/office/drawing/2014/main" id="{A994A5E9-E301-4E40-B8D6-C231CDFCE0D4}"/>
              </a:ext>
            </a:extLst>
          </p:cNvPr>
          <p:cNvSpPr>
            <a:spLocks noGrp="1"/>
          </p:cNvSpPr>
          <p:nvPr>
            <p:ph type="sldNum" sz="quarter" idx="12"/>
          </p:nvPr>
        </p:nvSpPr>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7FFCB6F6-0DC6-41F4-AF7B-47622BDFEA5E}" type="slidenum">
              <a:rPr lang="it-IT" altLang="it-IT" sz="1400">
                <a:solidFill>
                  <a:srgbClr val="FFFFFF"/>
                </a:solidFill>
              </a:rPr>
              <a:pPr eaLnBrk="1" hangingPunct="1">
                <a:spcBef>
                  <a:spcPct val="0"/>
                </a:spcBef>
                <a:buFontTx/>
                <a:buNone/>
              </a:pPr>
              <a:t>3</a:t>
            </a:fld>
            <a:endParaRPr lang="it-IT" altLang="it-IT" sz="1400">
              <a:solidFill>
                <a:srgbClr val="FFFFFF"/>
              </a:solidFill>
            </a:endParaRPr>
          </a:p>
        </p:txBody>
      </p:sp>
      <p:sp>
        <p:nvSpPr>
          <p:cNvPr id="4" name="Rettangolo 3">
            <a:extLst>
              <a:ext uri="{FF2B5EF4-FFF2-40B4-BE49-F238E27FC236}">
                <a16:creationId xmlns:a16="http://schemas.microsoft.com/office/drawing/2014/main" id="{7E8F6182-399C-4CFD-B035-9482FC9EF445}"/>
              </a:ext>
            </a:extLst>
          </p:cNvPr>
          <p:cNvSpPr/>
          <p:nvPr/>
        </p:nvSpPr>
        <p:spPr>
          <a:xfrm>
            <a:off x="0" y="476250"/>
            <a:ext cx="9144000" cy="6002338"/>
          </a:xfrm>
          <a:prstGeom prst="rect">
            <a:avLst/>
          </a:prstGeom>
        </p:spPr>
        <p:txBody>
          <a:bodyPr>
            <a:spAutoFit/>
          </a:bodyPr>
          <a:lstStyle/>
          <a:p>
            <a:pPr eaLnBrk="0" hangingPunct="0">
              <a:lnSpc>
                <a:spcPct val="150000"/>
              </a:lnSpc>
              <a:spcBef>
                <a:spcPts val="1420"/>
              </a:spcBef>
              <a:spcAft>
                <a:spcPts val="0"/>
              </a:spcAft>
              <a:defRPr/>
            </a:pPr>
            <a:r>
              <a:rPr lang="it-IT" sz="2400" kern="0" dirty="0">
                <a:solidFill>
                  <a:srgbClr val="FFFF00"/>
                </a:solidFill>
                <a:latin typeface="Arial Black" pitchFamily="34" charset="0"/>
                <a:ea typeface="Times New Roman"/>
                <a:cs typeface="Garamond"/>
              </a:rPr>
              <a:t>il sistema di responsabilità  quale introdotto dal T.U. 81/2008 </a:t>
            </a:r>
            <a:r>
              <a:rPr lang="it-IT" sz="2400" kern="0" dirty="0" err="1">
                <a:solidFill>
                  <a:srgbClr val="FFFF00"/>
                </a:solidFill>
                <a:latin typeface="Arial Black" pitchFamily="34" charset="0"/>
                <a:ea typeface="Times New Roman"/>
                <a:cs typeface="Garamond"/>
              </a:rPr>
              <a:t>s.m.i.</a:t>
            </a:r>
            <a:r>
              <a:rPr lang="it-IT" sz="2400" kern="0" dirty="0">
                <a:solidFill>
                  <a:srgbClr val="FFFF00"/>
                </a:solidFill>
                <a:latin typeface="Arial Black" pitchFamily="34" charset="0"/>
                <a:ea typeface="Times New Roman"/>
                <a:cs typeface="Garamond"/>
              </a:rPr>
              <a:t> impone </a:t>
            </a:r>
            <a:r>
              <a:rPr lang="it-IT" sz="2400" b="1" kern="0" dirty="0">
                <a:solidFill>
                  <a:srgbClr val="FFFF00"/>
                </a:solidFill>
                <a:latin typeface="Arial Black" pitchFamily="34" charset="0"/>
                <a:ea typeface="Times New Roman"/>
                <a:cs typeface="Garamond"/>
              </a:rPr>
              <a:t>a</a:t>
            </a:r>
            <a:r>
              <a:rPr lang="it-IT" sz="2400" kern="0" dirty="0">
                <a:solidFill>
                  <a:srgbClr val="FFFF00"/>
                </a:solidFill>
                <a:latin typeface="Arial Black" pitchFamily="34" charset="0"/>
                <a:ea typeface="Times New Roman"/>
                <a:cs typeface="Garamond"/>
              </a:rPr>
              <a:t>ll’imprenditore di affrontare    ( e eventualmente al Giudice poi )le problematiche che riguardano:</a:t>
            </a:r>
          </a:p>
          <a:p>
            <a:pPr marL="457200" indent="-457200" algn="just" eaLnBrk="0" hangingPunct="0">
              <a:spcBef>
                <a:spcPts val="0"/>
              </a:spcBef>
              <a:spcAft>
                <a:spcPts val="0"/>
              </a:spcAft>
              <a:buFont typeface="+mj-lt"/>
              <a:buAutoNum type="arabicPeriod"/>
              <a:defRPr/>
            </a:pPr>
            <a:endParaRPr lang="it-IT" sz="2400" kern="0" dirty="0">
              <a:solidFill>
                <a:srgbClr val="FFFFFF"/>
              </a:solidFill>
              <a:latin typeface="Arial Black" pitchFamily="34" charset="0"/>
              <a:ea typeface="Times New Roman"/>
              <a:cs typeface="Garamond"/>
            </a:endParaRPr>
          </a:p>
          <a:p>
            <a:pPr marL="457200" indent="-457200" algn="just" eaLnBrk="0" hangingPunct="0">
              <a:spcBef>
                <a:spcPts val="0"/>
              </a:spcBef>
              <a:spcAft>
                <a:spcPts val="0"/>
              </a:spcAft>
              <a:buFont typeface="+mj-lt"/>
              <a:buAutoNum type="arabicPeriod"/>
              <a:defRPr/>
            </a:pPr>
            <a:r>
              <a:rPr lang="it-IT" sz="2400" kern="0" dirty="0">
                <a:solidFill>
                  <a:srgbClr val="FFFFFF"/>
                </a:solidFill>
                <a:latin typeface="Arial Black" pitchFamily="34" charset="0"/>
                <a:ea typeface="Times New Roman"/>
                <a:cs typeface="Garamond"/>
              </a:rPr>
              <a:t>il c.d. «</a:t>
            </a:r>
            <a:r>
              <a:rPr lang="it-IT" sz="2400" i="1" u="sng" kern="0" dirty="0">
                <a:solidFill>
                  <a:srgbClr val="FFFFFF"/>
                </a:solidFill>
                <a:latin typeface="Arial Black" pitchFamily="34" charset="0"/>
                <a:ea typeface="Times New Roman"/>
                <a:cs typeface="Garamond"/>
              </a:rPr>
              <a:t>rischio tollerabile o accettabile</a:t>
            </a:r>
            <a:r>
              <a:rPr lang="it-IT" sz="2400" kern="0" dirty="0">
                <a:solidFill>
                  <a:srgbClr val="FFFFFF"/>
                </a:solidFill>
                <a:latin typeface="Arial Black" pitchFamily="34" charset="0"/>
                <a:ea typeface="Times New Roman"/>
                <a:cs typeface="Garamond"/>
              </a:rPr>
              <a:t>»</a:t>
            </a:r>
          </a:p>
          <a:p>
            <a:pPr eaLnBrk="0" hangingPunct="0">
              <a:spcBef>
                <a:spcPts val="0"/>
              </a:spcBef>
              <a:spcAft>
                <a:spcPts val="0"/>
              </a:spcAft>
              <a:defRPr/>
            </a:pPr>
            <a:r>
              <a:rPr lang="it-IT" sz="2400" kern="0" dirty="0">
                <a:solidFill>
                  <a:srgbClr val="FFFF00"/>
                </a:solidFill>
                <a:latin typeface="Arial Black" pitchFamily="34" charset="0"/>
                <a:ea typeface="Times New Roman"/>
                <a:cs typeface="Garamond"/>
              </a:rPr>
              <a:t>  (come è stato affrontato e come si è risolto o  tentato di risolvere ?);</a:t>
            </a:r>
          </a:p>
          <a:p>
            <a:pPr algn="just" eaLnBrk="0" hangingPunct="0">
              <a:spcBef>
                <a:spcPts val="0"/>
              </a:spcBef>
              <a:spcAft>
                <a:spcPts val="0"/>
              </a:spcAft>
              <a:defRPr/>
            </a:pPr>
            <a:endParaRPr lang="it-IT" sz="2400" b="1" kern="0" dirty="0">
              <a:solidFill>
                <a:srgbClr val="FFFFFF"/>
              </a:solidFill>
              <a:latin typeface="Arial Black" pitchFamily="34" charset="0"/>
              <a:ea typeface="Times New Roman"/>
              <a:cs typeface="Garamond"/>
            </a:endParaRPr>
          </a:p>
          <a:p>
            <a:pPr algn="just" eaLnBrk="0" hangingPunct="0">
              <a:spcBef>
                <a:spcPts val="0"/>
              </a:spcBef>
              <a:spcAft>
                <a:spcPts val="0"/>
              </a:spcAft>
              <a:defRPr/>
            </a:pPr>
            <a:r>
              <a:rPr lang="it-IT" sz="2400" b="1" kern="0" dirty="0">
                <a:solidFill>
                  <a:srgbClr val="FFFFFF"/>
                </a:solidFill>
                <a:latin typeface="Arial Black" pitchFamily="34" charset="0"/>
                <a:ea typeface="Times New Roman"/>
                <a:cs typeface="Garamond"/>
              </a:rPr>
              <a:t>2. </a:t>
            </a:r>
            <a:r>
              <a:rPr lang="it-IT" sz="2400" b="1" i="1" u="sng" kern="0" dirty="0">
                <a:solidFill>
                  <a:srgbClr val="FFFFFF"/>
                </a:solidFill>
                <a:latin typeface="Arial Black" pitchFamily="34" charset="0"/>
                <a:ea typeface="Times New Roman"/>
                <a:cs typeface="Garamond"/>
              </a:rPr>
              <a:t>l'idoneità del sistema organizzativo </a:t>
            </a:r>
          </a:p>
          <a:p>
            <a:pPr algn="just" eaLnBrk="0" hangingPunct="0">
              <a:spcBef>
                <a:spcPts val="0"/>
              </a:spcBef>
              <a:spcAft>
                <a:spcPts val="0"/>
              </a:spcAft>
              <a:defRPr/>
            </a:pPr>
            <a:r>
              <a:rPr lang="it-IT" sz="2400" kern="0" dirty="0">
                <a:solidFill>
                  <a:srgbClr val="FFFF00"/>
                </a:solidFill>
                <a:latin typeface="Arial Black" pitchFamily="34" charset="0"/>
                <a:ea typeface="Times New Roman"/>
                <a:cs typeface="Garamond"/>
              </a:rPr>
              <a:t>da porre in essere per assicurare una efficace attività di prevenzione proattiva ( in riferimento al rischio residuo quale è il </a:t>
            </a:r>
            <a:r>
              <a:rPr lang="it-IT" sz="2400" kern="0" dirty="0" err="1">
                <a:solidFill>
                  <a:srgbClr val="FFFF00"/>
                </a:solidFill>
                <a:latin typeface="Arial Black" pitchFamily="34" charset="0"/>
                <a:ea typeface="Times New Roman"/>
                <a:cs typeface="Garamond"/>
              </a:rPr>
              <a:t>tioi</a:t>
            </a:r>
            <a:r>
              <a:rPr lang="it-IT" sz="2400" kern="0" dirty="0">
                <a:solidFill>
                  <a:srgbClr val="FFFF00"/>
                </a:solidFill>
                <a:latin typeface="Arial Black" pitchFamily="34" charset="0"/>
                <a:ea typeface="Times New Roman"/>
                <a:cs typeface="Garamond"/>
              </a:rPr>
              <a:t> di organizzazione scelto?).</a:t>
            </a:r>
          </a:p>
        </p:txBody>
      </p:sp>
    </p:spTree>
  </p:cSld>
  <p:clrMapOvr>
    <a:masterClrMapping/>
  </p:clrMapOvr>
  <p:transition>
    <p:wheel/>
    <p:sndAc>
      <p:stSnd>
        <p:snd r:embed="rId2" name="applause.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826" name="Rectangle 2">
            <a:extLst>
              <a:ext uri="{FF2B5EF4-FFF2-40B4-BE49-F238E27FC236}">
                <a16:creationId xmlns:a16="http://schemas.microsoft.com/office/drawing/2014/main" id="{CB26F445-CDEB-4131-A0B1-3B330FFDD23B}"/>
              </a:ext>
            </a:extLst>
          </p:cNvPr>
          <p:cNvSpPr>
            <a:spLocks noGrp="1" noChangeArrowheads="1"/>
          </p:cNvSpPr>
          <p:nvPr>
            <p:ph type="body" sz="half" idx="1"/>
          </p:nvPr>
        </p:nvSpPr>
        <p:spPr>
          <a:xfrm>
            <a:off x="1041400" y="2024063"/>
            <a:ext cx="2327275" cy="596900"/>
          </a:xfrm>
        </p:spPr>
        <p:txBody>
          <a:bodyPr/>
          <a:lstStyle/>
          <a:p>
            <a:pPr marL="0" indent="0" eaLnBrk="1" hangingPunct="1">
              <a:lnSpc>
                <a:spcPct val="80000"/>
              </a:lnSpc>
              <a:buFont typeface="Wingdings 2" panose="05020102010507070707" pitchFamily="18" charset="2"/>
              <a:buNone/>
              <a:defRPr/>
            </a:pPr>
            <a:r>
              <a:rPr lang="it-IT" sz="554">
                <a:effectLst>
                  <a:outerShdw blurRad="38100" dist="38100" dir="2700000" algn="tl">
                    <a:srgbClr val="000000"/>
                  </a:outerShdw>
                </a:effectLst>
              </a:rPr>
              <a:t>   </a:t>
            </a:r>
          </a:p>
          <a:p>
            <a:pPr marL="0" indent="0" eaLnBrk="1" hangingPunct="1">
              <a:lnSpc>
                <a:spcPct val="80000"/>
              </a:lnSpc>
              <a:buFont typeface="Wingdings 2" panose="05020102010507070707" pitchFamily="18" charset="2"/>
              <a:buNone/>
              <a:defRPr/>
            </a:pPr>
            <a:r>
              <a:rPr lang="it-IT" sz="1846">
                <a:solidFill>
                  <a:schemeClr val="accent2"/>
                </a:solidFill>
                <a:latin typeface="Comic Sans MS" panose="030F0702030302020204" pitchFamily="66" charset="0"/>
              </a:rPr>
              <a:t> </a:t>
            </a:r>
            <a:r>
              <a:rPr lang="it-IT" sz="2954">
                <a:solidFill>
                  <a:srgbClr val="4A6BB6"/>
                </a:solidFill>
                <a:latin typeface="Comic Sans MS" panose="030F0702030302020204" pitchFamily="66" charset="0"/>
              </a:rPr>
              <a:t>Burnout</a:t>
            </a:r>
            <a:r>
              <a:rPr lang="it-IT" sz="2954">
                <a:solidFill>
                  <a:srgbClr val="4A6BB6"/>
                </a:solidFill>
                <a:effectLst>
                  <a:outerShdw blurRad="38100" dist="38100" dir="2700000" algn="tl">
                    <a:srgbClr val="000000"/>
                  </a:outerShdw>
                </a:effectLst>
              </a:rPr>
              <a:t>  </a:t>
            </a:r>
            <a:r>
              <a:rPr lang="it-IT" sz="2954">
                <a:solidFill>
                  <a:srgbClr val="FF9900"/>
                </a:solidFill>
                <a:effectLst>
                  <a:outerShdw blurRad="38100" dist="38100" dir="2700000" algn="tl">
                    <a:srgbClr val="000000"/>
                  </a:outerShdw>
                </a:effectLst>
              </a:rPr>
              <a:t> </a:t>
            </a:r>
            <a:r>
              <a:rPr lang="it-IT" sz="2585">
                <a:solidFill>
                  <a:srgbClr val="FF9900"/>
                </a:solidFill>
                <a:effectLst>
                  <a:outerShdw blurRad="38100" dist="38100" dir="2700000" algn="tl">
                    <a:srgbClr val="000000"/>
                  </a:outerShdw>
                </a:effectLst>
              </a:rPr>
              <a:t>       </a:t>
            </a:r>
            <a:r>
              <a:rPr lang="it-IT" sz="554">
                <a:solidFill>
                  <a:srgbClr val="FF9900"/>
                </a:solidFill>
                <a:effectLst>
                  <a:outerShdw blurRad="38100" dist="38100" dir="2700000" algn="tl">
                    <a:srgbClr val="000000"/>
                  </a:outerShdw>
                </a:effectLst>
              </a:rPr>
              <a:t>       </a:t>
            </a:r>
          </a:p>
          <a:p>
            <a:pPr marL="0" indent="0" algn="ctr" eaLnBrk="1" hangingPunct="1">
              <a:lnSpc>
                <a:spcPct val="80000"/>
              </a:lnSpc>
              <a:buFont typeface="Wingdings 2" panose="05020102010507070707" pitchFamily="18" charset="2"/>
              <a:buNone/>
              <a:defRPr/>
            </a:pPr>
            <a:endParaRPr lang="it-IT" sz="554">
              <a:effectLst>
                <a:outerShdw blurRad="38100" dist="38100" dir="2700000" algn="tl">
                  <a:srgbClr val="000000"/>
                </a:outerShdw>
              </a:effectLst>
            </a:endParaRPr>
          </a:p>
          <a:p>
            <a:pPr marL="0" indent="0" algn="ctr" eaLnBrk="1" hangingPunct="1">
              <a:lnSpc>
                <a:spcPct val="80000"/>
              </a:lnSpc>
              <a:buFont typeface="Wingdings 2" panose="05020102010507070707" pitchFamily="18" charset="2"/>
              <a:buNone/>
              <a:defRPr/>
            </a:pPr>
            <a:endParaRPr lang="it-IT" sz="554">
              <a:effectLst>
                <a:outerShdw blurRad="38100" dist="38100" dir="2700000" algn="tl">
                  <a:srgbClr val="000000"/>
                </a:outerShdw>
              </a:effectLst>
            </a:endParaRPr>
          </a:p>
          <a:p>
            <a:pPr marL="0" indent="0" eaLnBrk="1" hangingPunct="1">
              <a:lnSpc>
                <a:spcPct val="80000"/>
              </a:lnSpc>
              <a:buFont typeface="Wingdings 2" panose="05020102010507070707" pitchFamily="18" charset="2"/>
              <a:buNone/>
              <a:defRPr/>
            </a:pPr>
            <a:r>
              <a:rPr lang="it-IT" sz="554">
                <a:effectLst>
                  <a:outerShdw blurRad="38100" dist="38100" dir="2700000" algn="tl">
                    <a:srgbClr val="000000"/>
                  </a:outerShdw>
                </a:effectLst>
              </a:rPr>
              <a:t> </a:t>
            </a:r>
            <a:endParaRPr lang="it-IT" sz="554">
              <a:solidFill>
                <a:srgbClr val="FF9900"/>
              </a:solidFill>
              <a:effectLst>
                <a:outerShdw blurRad="38100" dist="38100" dir="2700000" algn="tl">
                  <a:srgbClr val="000000"/>
                </a:outerShdw>
              </a:effectLst>
            </a:endParaRPr>
          </a:p>
        </p:txBody>
      </p:sp>
      <p:graphicFrame>
        <p:nvGraphicFramePr>
          <p:cNvPr id="476163" name="Object 3">
            <a:extLst>
              <a:ext uri="{FF2B5EF4-FFF2-40B4-BE49-F238E27FC236}">
                <a16:creationId xmlns:a16="http://schemas.microsoft.com/office/drawing/2014/main" id="{E12C4439-4C9E-474A-9A05-5946F3C31ACE}"/>
              </a:ext>
            </a:extLst>
          </p:cNvPr>
          <p:cNvGraphicFramePr>
            <a:graphicFrameLocks noGrp="1" noChangeAspect="1"/>
          </p:cNvGraphicFramePr>
          <p:nvPr>
            <p:ph sz="half" idx="2"/>
          </p:nvPr>
        </p:nvGraphicFramePr>
        <p:xfrm>
          <a:off x="1639888" y="2555875"/>
          <a:ext cx="2409825" cy="2208213"/>
        </p:xfrm>
        <a:graphic>
          <a:graphicData uri="http://schemas.openxmlformats.org/presentationml/2006/ole">
            <mc:AlternateContent xmlns:mc="http://schemas.openxmlformats.org/markup-compatibility/2006">
              <mc:Choice xmlns:v="urn:schemas-microsoft-com:vml" Requires="v">
                <p:oleObj spid="_x0000_s476167" name="CorelDRAW" r:id="rId3" imgW="1481138" imgH="1502569" progId="CorelDRAW.Graphic.10">
                  <p:embed/>
                </p:oleObj>
              </mc:Choice>
              <mc:Fallback>
                <p:oleObj name="CorelDRAW" r:id="rId3" imgW="1481138" imgH="1502569" progId="CorelDRAW.Graphic.10">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888" y="2555875"/>
                        <a:ext cx="2409825"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76164" name="Picture 4" descr="mobbing">
            <a:extLst>
              <a:ext uri="{FF2B5EF4-FFF2-40B4-BE49-F238E27FC236}">
                <a16:creationId xmlns:a16="http://schemas.microsoft.com/office/drawing/2014/main" id="{15E44F48-BC9D-4C5B-8CAD-661A6D8FEB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7163" y="3694113"/>
            <a:ext cx="371157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Box 5">
            <a:extLst>
              <a:ext uri="{FF2B5EF4-FFF2-40B4-BE49-F238E27FC236}">
                <a16:creationId xmlns:a16="http://schemas.microsoft.com/office/drawing/2014/main" id="{CC015A60-E7E1-4A3B-8732-52839B1291A8}"/>
              </a:ext>
            </a:extLst>
          </p:cNvPr>
          <p:cNvSpPr txBox="1">
            <a:spLocks noChangeArrowheads="1"/>
          </p:cNvSpPr>
          <p:nvPr/>
        </p:nvSpPr>
        <p:spPr bwMode="auto">
          <a:xfrm>
            <a:off x="5038725" y="2962275"/>
            <a:ext cx="17272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20000"/>
              </a:spcBef>
              <a:defRPr/>
            </a:pPr>
            <a:r>
              <a:rPr lang="it-IT" sz="2954" b="1">
                <a:solidFill>
                  <a:srgbClr val="4A6BB6"/>
                </a:solidFill>
                <a:latin typeface="Comic Sans MS" panose="030F0702030302020204" pitchFamily="66" charset="0"/>
              </a:rPr>
              <a:t>Mobbing</a:t>
            </a:r>
          </a:p>
        </p:txBody>
      </p:sp>
      <p:sp>
        <p:nvSpPr>
          <p:cNvPr id="973830" name="Oval 6">
            <a:extLst>
              <a:ext uri="{FF2B5EF4-FFF2-40B4-BE49-F238E27FC236}">
                <a16:creationId xmlns:a16="http://schemas.microsoft.com/office/drawing/2014/main" id="{8F46F45E-9429-49F2-BD9F-E282F9EEB174}"/>
              </a:ext>
            </a:extLst>
          </p:cNvPr>
          <p:cNvSpPr>
            <a:spLocks noChangeArrowheads="1"/>
          </p:cNvSpPr>
          <p:nvPr/>
        </p:nvSpPr>
        <p:spPr bwMode="auto">
          <a:xfrm>
            <a:off x="1692275" y="438150"/>
            <a:ext cx="5975350" cy="1063625"/>
          </a:xfrm>
          <a:prstGeom prst="ellipse">
            <a:avLst/>
          </a:prstGeom>
          <a:solidFill>
            <a:srgbClr val="FFCC99"/>
          </a:solidFill>
          <a:ln w="38100">
            <a:solidFill>
              <a:schemeClr val="accent2"/>
            </a:solidFill>
            <a:round/>
            <a:headEnd/>
            <a:tailEnd/>
          </a:ln>
          <a:effectLst/>
        </p:spPr>
        <p:txBody>
          <a:bodyPr wrap="none" anchor="ct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954" b="1">
                <a:solidFill>
                  <a:srgbClr val="FF0000"/>
                </a:solidFill>
                <a:effectLst>
                  <a:outerShdw blurRad="38100" dist="38100" dir="2700000" algn="tl">
                    <a:srgbClr val="000000"/>
                  </a:outerShdw>
                </a:effectLst>
                <a:latin typeface="Comic Sans MS" panose="030F0702030302020204" pitchFamily="66" charset="0"/>
              </a:rPr>
              <a:t>IL DISAGIO DA LAVORO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37BA9560-2BA4-4C06-9F02-410664F355E5}"/>
              </a:ext>
            </a:extLst>
          </p:cNvPr>
          <p:cNvSpPr>
            <a:spLocks noGrp="1" noChangeArrowheads="1"/>
          </p:cNvSpPr>
          <p:nvPr>
            <p:ph type="title"/>
          </p:nvPr>
        </p:nvSpPr>
        <p:spPr>
          <a:xfrm>
            <a:off x="1182688" y="368300"/>
            <a:ext cx="7577137" cy="534988"/>
          </a:xfrm>
          <a:solidFill>
            <a:srgbClr val="99CCFF"/>
          </a:solidFill>
        </p:spPr>
        <p:txBody>
          <a:bodyPr>
            <a:normAutofit fontScale="90000"/>
          </a:bodyPr>
          <a:lstStyle/>
          <a:p>
            <a:pPr algn="ctr" eaLnBrk="1" hangingPunct="1">
              <a:defRPr/>
            </a:pPr>
            <a:r>
              <a:rPr lang="it-IT">
                <a:solidFill>
                  <a:srgbClr val="FF0066"/>
                </a:solidFill>
                <a:latin typeface="Comic Sans MS" panose="030F0702030302020204" pitchFamily="66" charset="0"/>
              </a:rPr>
              <a:t>BURNOUT</a:t>
            </a:r>
          </a:p>
        </p:txBody>
      </p:sp>
      <p:sp>
        <p:nvSpPr>
          <p:cNvPr id="32771" name="Rectangle 3">
            <a:extLst>
              <a:ext uri="{FF2B5EF4-FFF2-40B4-BE49-F238E27FC236}">
                <a16:creationId xmlns:a16="http://schemas.microsoft.com/office/drawing/2014/main" id="{9AE1C137-9235-44C4-8456-BE2384C9983F}"/>
              </a:ext>
            </a:extLst>
          </p:cNvPr>
          <p:cNvSpPr>
            <a:spLocks noGrp="1" noChangeArrowheads="1"/>
          </p:cNvSpPr>
          <p:nvPr>
            <p:ph type="body" idx="1"/>
          </p:nvPr>
        </p:nvSpPr>
        <p:spPr>
          <a:xfrm>
            <a:off x="1182688" y="1447800"/>
            <a:ext cx="6819900" cy="4010025"/>
          </a:xfrm>
        </p:spPr>
        <p:txBody>
          <a:bodyPr/>
          <a:lstStyle/>
          <a:p>
            <a:pPr marL="0" indent="0" eaLnBrk="1" hangingPunct="1">
              <a:buClr>
                <a:srgbClr val="FF6699"/>
              </a:buClr>
              <a:buFont typeface="Wingdings 2" panose="05020102010507070707" pitchFamily="18" charset="2"/>
              <a:buNone/>
              <a:defRPr/>
            </a:pPr>
            <a:r>
              <a:rPr lang="it-IT" sz="2585" b="1" dirty="0">
                <a:solidFill>
                  <a:srgbClr val="002060"/>
                </a:solidFill>
                <a:latin typeface="Comic Sans MS" panose="030F0702030302020204" pitchFamily="66" charset="0"/>
                <a:cs typeface="Times New Roman" panose="02020603050405020304" pitchFamily="18" charset="0"/>
              </a:rPr>
              <a:t>Il </a:t>
            </a:r>
            <a:r>
              <a:rPr lang="it-IT" sz="2585" b="1" dirty="0" err="1">
                <a:solidFill>
                  <a:srgbClr val="002060"/>
                </a:solidFill>
                <a:latin typeface="Comic Sans MS" panose="030F0702030302020204" pitchFamily="66" charset="0"/>
                <a:cs typeface="Times New Roman" panose="02020603050405020304" pitchFamily="18" charset="0"/>
              </a:rPr>
              <a:t>burnout</a:t>
            </a:r>
            <a:r>
              <a:rPr lang="it-IT" sz="2585" b="1" dirty="0">
                <a:solidFill>
                  <a:srgbClr val="002060"/>
                </a:solidFill>
                <a:latin typeface="Comic Sans MS" panose="030F0702030302020204" pitchFamily="66" charset="0"/>
                <a:cs typeface="Times New Roman" panose="02020603050405020304" pitchFamily="18" charset="0"/>
              </a:rPr>
              <a:t> è una risposta estrema ad un ambiente lavorativo molto esigente, soprattutto in termini emotivi, per cui l’individuo subisce un esaurimento e sperimenta un’incapacità a continuare a lavorare.</a:t>
            </a:r>
          </a:p>
          <a:p>
            <a:pPr marL="0" indent="0" eaLnBrk="1" hangingPunct="1">
              <a:buClr>
                <a:srgbClr val="FF6699"/>
              </a:buClr>
              <a:buFont typeface="Wingdings 2" panose="05020102010507070707" pitchFamily="18" charset="2"/>
              <a:buNone/>
              <a:defRPr/>
            </a:pPr>
            <a:r>
              <a:rPr lang="it-IT" sz="2585" b="1" dirty="0">
                <a:solidFill>
                  <a:srgbClr val="002060"/>
                </a:solidFill>
                <a:latin typeface="Comic Sans MS" panose="030F0702030302020204" pitchFamily="66" charset="0"/>
                <a:cs typeface="Times New Roman" panose="02020603050405020304" pitchFamily="18" charset="0"/>
              </a:rPr>
              <a:t>Possiamo definire il </a:t>
            </a:r>
            <a:r>
              <a:rPr lang="it-IT" sz="2585" b="1" dirty="0" err="1">
                <a:solidFill>
                  <a:srgbClr val="002060"/>
                </a:solidFill>
                <a:latin typeface="Comic Sans MS" panose="030F0702030302020204" pitchFamily="66" charset="0"/>
                <a:cs typeface="Times New Roman" panose="02020603050405020304" pitchFamily="18" charset="0"/>
              </a:rPr>
              <a:t>burnout</a:t>
            </a:r>
            <a:r>
              <a:rPr lang="it-IT" sz="2585" b="1" dirty="0">
                <a:solidFill>
                  <a:srgbClr val="002060"/>
                </a:solidFill>
                <a:latin typeface="Comic Sans MS" panose="030F0702030302020204" pitchFamily="66" charset="0"/>
                <a:cs typeface="Times New Roman" panose="02020603050405020304" pitchFamily="18" charset="0"/>
              </a:rPr>
              <a:t> come una reazione di esaurimento emotivo a carichi di lavoro eccessivi</a:t>
            </a:r>
            <a:endParaRPr lang="it-IT" sz="2585" b="1" i="1" dirty="0">
              <a:solidFill>
                <a:srgbClr val="002060"/>
              </a:solidFill>
              <a:latin typeface="Comic Sans MS" panose="030F0702030302020204" pitchFamily="66" charset="0"/>
              <a:cs typeface="Times New Roman" panose="02020603050405020304" pitchFamily="18" charset="0"/>
            </a:endParaRPr>
          </a:p>
          <a:p>
            <a:pPr marL="0" indent="0" eaLnBrk="1" hangingPunct="1">
              <a:buClr>
                <a:srgbClr val="FF6699"/>
              </a:buClr>
              <a:buFont typeface="Wingdings" panose="05000000000000000000" pitchFamily="2" charset="2"/>
              <a:buChar char="v"/>
              <a:defRPr/>
            </a:pPr>
            <a:endParaRPr lang="it-IT" sz="2585" dirty="0">
              <a:solidFill>
                <a:srgbClr val="497DB7"/>
              </a:solidFill>
              <a:latin typeface="Comic Sans MS" panose="030F0702030302020204" pitchFamily="66"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713893E-AB63-413D-AD3D-2A3D62B671FB}"/>
              </a:ext>
            </a:extLst>
          </p:cNvPr>
          <p:cNvSpPr>
            <a:spLocks noGrp="1" noChangeArrowheads="1"/>
          </p:cNvSpPr>
          <p:nvPr>
            <p:ph type="title"/>
          </p:nvPr>
        </p:nvSpPr>
        <p:spPr>
          <a:xfrm>
            <a:off x="1295400" y="533400"/>
            <a:ext cx="6911975" cy="534988"/>
          </a:xfrm>
          <a:solidFill>
            <a:srgbClr val="99CCFF"/>
          </a:solidFill>
        </p:spPr>
        <p:txBody>
          <a:bodyPr>
            <a:normAutofit fontScale="90000"/>
          </a:bodyPr>
          <a:lstStyle/>
          <a:p>
            <a:pPr algn="ctr" eaLnBrk="1" hangingPunct="1">
              <a:defRPr/>
            </a:pPr>
            <a:r>
              <a:rPr lang="it-IT">
                <a:solidFill>
                  <a:srgbClr val="FF0066"/>
                </a:solidFill>
                <a:latin typeface="Comic Sans MS" panose="030F0702030302020204" pitchFamily="66" charset="0"/>
              </a:rPr>
              <a:t> CAUSE DEL BURNOUT</a:t>
            </a:r>
          </a:p>
        </p:txBody>
      </p:sp>
      <p:sp>
        <p:nvSpPr>
          <p:cNvPr id="33795" name="Rectangle 3">
            <a:extLst>
              <a:ext uri="{FF2B5EF4-FFF2-40B4-BE49-F238E27FC236}">
                <a16:creationId xmlns:a16="http://schemas.microsoft.com/office/drawing/2014/main" id="{8D330205-621F-44AF-9DA1-88BD42917DEE}"/>
              </a:ext>
            </a:extLst>
          </p:cNvPr>
          <p:cNvSpPr>
            <a:spLocks noGrp="1" noChangeArrowheads="1"/>
          </p:cNvSpPr>
          <p:nvPr>
            <p:ph type="body" idx="1"/>
          </p:nvPr>
        </p:nvSpPr>
        <p:spPr>
          <a:xfrm>
            <a:off x="609600" y="2057400"/>
            <a:ext cx="7696200" cy="3789363"/>
          </a:xfrm>
        </p:spPr>
        <p:txBody>
          <a:bodyPr/>
          <a:lstStyle/>
          <a:p>
            <a:pPr marL="0" indent="0" eaLnBrk="1" hangingPunct="1">
              <a:buClr>
                <a:srgbClr val="FF6699"/>
              </a:buClr>
              <a:buFont typeface="Wingdings" panose="05000000000000000000" pitchFamily="2" charset="2"/>
              <a:buChar char="Ø"/>
              <a:defRPr/>
            </a:pPr>
            <a:r>
              <a:rPr lang="it-IT" sz="2585" dirty="0">
                <a:solidFill>
                  <a:schemeClr val="tx2"/>
                </a:solidFill>
              </a:rPr>
              <a:t> </a:t>
            </a:r>
            <a:r>
              <a:rPr lang="it-IT" sz="2585" b="1" dirty="0">
                <a:solidFill>
                  <a:srgbClr val="002060"/>
                </a:solidFill>
                <a:latin typeface="Comic Sans MS" panose="030F0702030302020204" pitchFamily="66" charset="0"/>
                <a:cs typeface="Times New Roman" panose="02020603050405020304" pitchFamily="18" charset="0"/>
              </a:rPr>
              <a:t>Sovraccarico</a:t>
            </a:r>
            <a:r>
              <a:rPr lang="it-IT" sz="2585" b="1" dirty="0">
                <a:solidFill>
                  <a:srgbClr val="002060"/>
                </a:solidFill>
              </a:rPr>
              <a:t> </a:t>
            </a:r>
            <a:r>
              <a:rPr lang="it-IT" sz="2585" b="1" dirty="0">
                <a:solidFill>
                  <a:srgbClr val="002060"/>
                </a:solidFill>
                <a:latin typeface="Comic Sans MS" panose="030F0702030302020204" pitchFamily="66" charset="0"/>
                <a:cs typeface="Times New Roman" panose="02020603050405020304" pitchFamily="18" charset="0"/>
              </a:rPr>
              <a:t>di lavoro</a:t>
            </a:r>
          </a:p>
          <a:p>
            <a:pPr marL="0" indent="0" eaLnBrk="1" hangingPunct="1">
              <a:buClr>
                <a:srgbClr val="FF6699"/>
              </a:buClr>
              <a:buFont typeface="Wingdings" panose="05000000000000000000" pitchFamily="2" charset="2"/>
              <a:buChar char="Ø"/>
              <a:defRPr/>
            </a:pPr>
            <a:r>
              <a:rPr lang="it-IT" sz="2585" b="1" dirty="0">
                <a:solidFill>
                  <a:srgbClr val="002060"/>
                </a:solidFill>
                <a:latin typeface="Comic Sans MS" panose="030F0702030302020204" pitchFamily="66" charset="0"/>
                <a:cs typeface="Times New Roman" panose="02020603050405020304" pitchFamily="18" charset="0"/>
              </a:rPr>
              <a:t> Difficile comunicazione</a:t>
            </a:r>
          </a:p>
          <a:p>
            <a:pPr marL="0" indent="0" eaLnBrk="1" hangingPunct="1">
              <a:buClr>
                <a:srgbClr val="FF6699"/>
              </a:buClr>
              <a:buFont typeface="Wingdings" panose="05000000000000000000" pitchFamily="2" charset="2"/>
              <a:buChar char="Ø"/>
              <a:defRPr/>
            </a:pPr>
            <a:r>
              <a:rPr lang="it-IT" sz="2585" b="1" dirty="0">
                <a:solidFill>
                  <a:srgbClr val="002060"/>
                </a:solidFill>
                <a:latin typeface="Comic Sans MS" panose="030F0702030302020204" pitchFamily="66" charset="0"/>
                <a:cs typeface="Times New Roman" panose="02020603050405020304" pitchFamily="18" charset="0"/>
              </a:rPr>
              <a:t> Gratificazione insufficiente</a:t>
            </a:r>
          </a:p>
          <a:p>
            <a:pPr marL="0" indent="0" eaLnBrk="1" hangingPunct="1">
              <a:buClr>
                <a:srgbClr val="FF6699"/>
              </a:buClr>
              <a:buFont typeface="Wingdings" panose="05000000000000000000" pitchFamily="2" charset="2"/>
              <a:buChar char="Ø"/>
              <a:defRPr/>
            </a:pPr>
            <a:r>
              <a:rPr lang="it-IT" sz="2585" b="1" dirty="0">
                <a:solidFill>
                  <a:srgbClr val="002060"/>
                </a:solidFill>
                <a:latin typeface="Comic Sans MS" panose="030F0702030302020204" pitchFamily="66" charset="0"/>
                <a:cs typeface="Times New Roman" panose="02020603050405020304" pitchFamily="18" charset="0"/>
              </a:rPr>
              <a:t> Mancanza di supporto sociale</a:t>
            </a:r>
          </a:p>
          <a:p>
            <a:pPr marL="0" indent="0" eaLnBrk="1" hangingPunct="1">
              <a:buClr>
                <a:srgbClr val="FF6699"/>
              </a:buClr>
              <a:buFont typeface="Wingdings" panose="05000000000000000000" pitchFamily="2" charset="2"/>
              <a:buChar char="Ø"/>
              <a:defRPr/>
            </a:pPr>
            <a:r>
              <a:rPr lang="it-IT" sz="2585" b="1" dirty="0">
                <a:solidFill>
                  <a:srgbClr val="002060"/>
                </a:solidFill>
                <a:latin typeface="Comic Sans MS" panose="030F0702030302020204" pitchFamily="66" charset="0"/>
                <a:cs typeface="Times New Roman" panose="02020603050405020304" pitchFamily="18" charset="0"/>
              </a:rPr>
              <a:t> Problemi emotivi non risolti </a:t>
            </a:r>
          </a:p>
          <a:p>
            <a:pPr marL="0" indent="0" eaLnBrk="1" hangingPunct="1">
              <a:buClr>
                <a:srgbClr val="FF6699"/>
              </a:buClr>
              <a:buFont typeface="Wingdings" panose="05000000000000000000" pitchFamily="2" charset="2"/>
              <a:buChar char="Ø"/>
              <a:defRPr/>
            </a:pPr>
            <a:r>
              <a:rPr lang="it-IT" sz="2585" b="1" dirty="0">
                <a:solidFill>
                  <a:srgbClr val="002060"/>
                </a:solidFill>
                <a:latin typeface="Comic Sans MS" panose="030F0702030302020204" pitchFamily="66" charset="0"/>
                <a:cs typeface="Times New Roman" panose="02020603050405020304" pitchFamily="18" charset="0"/>
              </a:rPr>
              <a:t> Eccessiva idealizzazione della   professione</a:t>
            </a:r>
          </a:p>
          <a:p>
            <a:pPr marL="0" indent="0" eaLnBrk="1" hangingPunct="1">
              <a:buFont typeface="Wingdings 2" panose="05020102010507070707" pitchFamily="18" charset="2"/>
              <a:buNone/>
              <a:defRPr/>
            </a:pPr>
            <a:endParaRPr lang="it-IT" sz="2585" b="1" dirty="0">
              <a:solidFill>
                <a:srgbClr val="002060"/>
              </a:solidFill>
              <a:latin typeface="Comic Sans MS" panose="030F0702030302020204" pitchFamily="66" charset="0"/>
              <a:cs typeface="Times New Roman" panose="02020603050405020304"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2D11DCB-953F-4AFA-95BD-43E27E1DA4EB}"/>
              </a:ext>
            </a:extLst>
          </p:cNvPr>
          <p:cNvSpPr>
            <a:spLocks noGrp="1" noChangeArrowheads="1"/>
          </p:cNvSpPr>
          <p:nvPr>
            <p:ph type="title"/>
          </p:nvPr>
        </p:nvSpPr>
        <p:spPr>
          <a:xfrm>
            <a:off x="1182688" y="371475"/>
            <a:ext cx="7643812" cy="533400"/>
          </a:xfrm>
          <a:solidFill>
            <a:srgbClr val="99CCFF"/>
          </a:solidFill>
        </p:spPr>
        <p:txBody>
          <a:bodyPr>
            <a:normAutofit fontScale="90000"/>
          </a:bodyPr>
          <a:lstStyle/>
          <a:p>
            <a:pPr algn="ctr" eaLnBrk="1" hangingPunct="1">
              <a:defRPr/>
            </a:pPr>
            <a:r>
              <a:rPr lang="it-IT">
                <a:solidFill>
                  <a:srgbClr val="FF0066"/>
                </a:solidFill>
                <a:latin typeface="Comic Sans MS" panose="030F0702030302020204" pitchFamily="66" charset="0"/>
              </a:rPr>
              <a:t>SINTOMI DEL BURNOUT</a:t>
            </a:r>
          </a:p>
        </p:txBody>
      </p:sp>
      <p:sp>
        <p:nvSpPr>
          <p:cNvPr id="35843" name="Rectangle 3">
            <a:extLst>
              <a:ext uri="{FF2B5EF4-FFF2-40B4-BE49-F238E27FC236}">
                <a16:creationId xmlns:a16="http://schemas.microsoft.com/office/drawing/2014/main" id="{379E280A-F15C-4F13-AC2F-E72645959680}"/>
              </a:ext>
            </a:extLst>
          </p:cNvPr>
          <p:cNvSpPr>
            <a:spLocks noGrp="1" noChangeArrowheads="1"/>
          </p:cNvSpPr>
          <p:nvPr>
            <p:ph type="body" idx="1"/>
          </p:nvPr>
        </p:nvSpPr>
        <p:spPr>
          <a:xfrm>
            <a:off x="2776538" y="1833563"/>
            <a:ext cx="5983287" cy="3716337"/>
          </a:xfrm>
        </p:spPr>
        <p:txBody>
          <a:bodyPr/>
          <a:lstStyle/>
          <a:p>
            <a:pPr marL="0" indent="0" eaLnBrk="1" hangingPunct="1">
              <a:buClr>
                <a:srgbClr val="FF6699"/>
              </a:buClr>
              <a:buFont typeface="Wingdings 2" panose="05020102010507070707" pitchFamily="18" charset="2"/>
              <a:buNone/>
              <a:defRPr/>
            </a:pPr>
            <a:r>
              <a:rPr lang="it-IT" sz="2585" b="1" dirty="0">
                <a:solidFill>
                  <a:srgbClr val="497DB7"/>
                </a:solidFill>
                <a:latin typeface="Comic Sans MS" panose="030F0702030302020204" pitchFamily="66" charset="0"/>
                <a:cs typeface="Times New Roman" panose="02020603050405020304" pitchFamily="18" charset="0"/>
              </a:rPr>
              <a:t>Sintomo di sfondo è l’alterazione dell’umore: </a:t>
            </a:r>
            <a:r>
              <a:rPr lang="it-IT" sz="2585" b="1" dirty="0">
                <a:solidFill>
                  <a:srgbClr val="FF0000"/>
                </a:solidFill>
                <a:latin typeface="Comic Sans MS" panose="030F0702030302020204" pitchFamily="66" charset="0"/>
                <a:cs typeface="Times New Roman" panose="02020603050405020304" pitchFamily="18" charset="0"/>
              </a:rPr>
              <a:t>l’esaurimento emotivo, che include sentimenti di depressione, incapacità, disperazione e sensazione di sentirsi in trappola</a:t>
            </a:r>
            <a:r>
              <a:rPr lang="it-IT" sz="2585" b="1" dirty="0">
                <a:solidFill>
                  <a:srgbClr val="497DB7"/>
                </a:solidFill>
                <a:latin typeface="Comic Sans MS" panose="030F0702030302020204" pitchFamily="66" charset="0"/>
                <a:cs typeface="Times New Roman" panose="02020603050405020304" pitchFamily="18" charset="0"/>
              </a:rPr>
              <a:t>, fattori che nei casi estremi possono dar luogo a pensieri di suicidio o a malattia mentale</a:t>
            </a:r>
            <a:r>
              <a:rPr lang="it-IT" sz="2585" b="1" dirty="0">
                <a:solidFill>
                  <a:srgbClr val="355A83"/>
                </a:solidFill>
                <a:latin typeface="Comic Sans MS" panose="030F0702030302020204" pitchFamily="66" charset="0"/>
                <a:cs typeface="Times New Roman" panose="02020603050405020304" pitchFamily="18" charset="0"/>
              </a:rPr>
              <a:t>.</a:t>
            </a:r>
          </a:p>
          <a:p>
            <a:pPr marL="0" indent="0" eaLnBrk="1" hangingPunct="1">
              <a:buClr>
                <a:srgbClr val="FF6699"/>
              </a:buClr>
              <a:buFont typeface="Wingdings" panose="05000000000000000000" pitchFamily="2" charset="2"/>
              <a:buChar char="Ø"/>
              <a:defRPr/>
            </a:pPr>
            <a:endParaRPr lang="it-IT" sz="2585" b="1" dirty="0">
              <a:solidFill>
                <a:srgbClr val="355A83"/>
              </a:solidFill>
              <a:latin typeface="Comic Sans MS" panose="030F0702030302020204" pitchFamily="66" charset="0"/>
              <a:cs typeface="Times New Roman" panose="02020603050405020304" pitchFamily="18" charset="0"/>
            </a:endParaRPr>
          </a:p>
        </p:txBody>
      </p:sp>
      <p:pic>
        <p:nvPicPr>
          <p:cNvPr id="479236" name="Picture 4" descr="j0433818">
            <a:extLst>
              <a:ext uri="{FF2B5EF4-FFF2-40B4-BE49-F238E27FC236}">
                <a16:creationId xmlns:a16="http://schemas.microsoft.com/office/drawing/2014/main" id="{2917C1B6-A052-4D8C-9E91-641E386070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988" y="1036638"/>
            <a:ext cx="1687512"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5400EDA-EB1B-4237-BB76-609FE9A7D069}"/>
              </a:ext>
            </a:extLst>
          </p:cNvPr>
          <p:cNvSpPr>
            <a:spLocks noGrp="1" noChangeArrowheads="1"/>
          </p:cNvSpPr>
          <p:nvPr>
            <p:ph type="title" idx="4294967295"/>
          </p:nvPr>
        </p:nvSpPr>
        <p:spPr>
          <a:xfrm>
            <a:off x="1114425" y="371475"/>
            <a:ext cx="7777163" cy="533400"/>
          </a:xfrm>
          <a:solidFill>
            <a:srgbClr val="99CCFF"/>
          </a:solidFill>
        </p:spPr>
        <p:txBody>
          <a:bodyPr>
            <a:normAutofit fontScale="90000"/>
          </a:bodyPr>
          <a:lstStyle/>
          <a:p>
            <a:pPr algn="ctr" eaLnBrk="1" hangingPunct="1">
              <a:defRPr/>
            </a:pPr>
            <a:r>
              <a:rPr lang="it-IT">
                <a:solidFill>
                  <a:srgbClr val="FF0066"/>
                </a:solidFill>
                <a:latin typeface="Comic Sans MS" panose="030F0702030302020204" pitchFamily="66" charset="0"/>
              </a:rPr>
              <a:t>CONSEGUENZE DEL BURNOUT</a:t>
            </a:r>
          </a:p>
        </p:txBody>
      </p:sp>
      <p:sp>
        <p:nvSpPr>
          <p:cNvPr id="76803" name="Rectangle 3">
            <a:extLst>
              <a:ext uri="{FF2B5EF4-FFF2-40B4-BE49-F238E27FC236}">
                <a16:creationId xmlns:a16="http://schemas.microsoft.com/office/drawing/2014/main" id="{49237B74-038E-4DDA-8D92-DB20B8054C70}"/>
              </a:ext>
            </a:extLst>
          </p:cNvPr>
          <p:cNvSpPr>
            <a:spLocks noGrp="1" noChangeArrowheads="1"/>
          </p:cNvSpPr>
          <p:nvPr>
            <p:ph type="body" idx="4294967295"/>
          </p:nvPr>
        </p:nvSpPr>
        <p:spPr>
          <a:xfrm>
            <a:off x="685800" y="1600200"/>
            <a:ext cx="7924800" cy="4425950"/>
          </a:xfrm>
        </p:spPr>
        <p:txBody>
          <a:bodyPr/>
          <a:lstStyle/>
          <a:p>
            <a:pPr marL="0" indent="0" eaLnBrk="1" hangingPunct="1">
              <a:buClr>
                <a:srgbClr val="FF6699"/>
              </a:buClr>
              <a:buFont typeface="Wingdings" panose="05000000000000000000" pitchFamily="2" charset="2"/>
              <a:buChar char="Ø"/>
              <a:defRPr/>
            </a:pPr>
            <a:r>
              <a:rPr lang="it-IT" sz="2585" dirty="0">
                <a:solidFill>
                  <a:srgbClr val="355A83"/>
                </a:solidFill>
                <a:latin typeface="Comic Sans MS" panose="030F0702030302020204" pitchFamily="66" charset="0"/>
                <a:cs typeface="Times New Roman" panose="02020603050405020304" pitchFamily="18" charset="0"/>
              </a:rPr>
              <a:t> </a:t>
            </a:r>
            <a:r>
              <a:rPr lang="it-IT" sz="2585" b="1" dirty="0">
                <a:solidFill>
                  <a:srgbClr val="497DB7"/>
                </a:solidFill>
                <a:latin typeface="Comic Sans MS" panose="030F0702030302020204" pitchFamily="66" charset="0"/>
                <a:cs typeface="Times New Roman" panose="02020603050405020304" pitchFamily="18" charset="0"/>
              </a:rPr>
              <a:t>Deterioramento dell’impegno nei confronti del lavoro</a:t>
            </a:r>
          </a:p>
          <a:p>
            <a:pPr marL="0" indent="0" eaLnBrk="1" hangingPunct="1">
              <a:buClr>
                <a:srgbClr val="FF6699"/>
              </a:buClr>
              <a:buFont typeface="Wingdings" panose="05000000000000000000" pitchFamily="2" charset="2"/>
              <a:buChar char="Ø"/>
              <a:defRPr/>
            </a:pPr>
            <a:r>
              <a:rPr lang="it-IT" sz="2585" b="1" dirty="0">
                <a:solidFill>
                  <a:srgbClr val="497DB7"/>
                </a:solidFill>
                <a:latin typeface="Comic Sans MS" panose="030F0702030302020204" pitchFamily="66" charset="0"/>
                <a:cs typeface="Times New Roman" panose="02020603050405020304" pitchFamily="18" charset="0"/>
              </a:rPr>
              <a:t> Deterioramento delle emozioni associate originariamente  al lavoro</a:t>
            </a:r>
          </a:p>
          <a:p>
            <a:pPr marL="0" indent="0" eaLnBrk="1" hangingPunct="1">
              <a:buClr>
                <a:srgbClr val="FF6699"/>
              </a:buClr>
              <a:buFont typeface="Wingdings" panose="05000000000000000000" pitchFamily="2" charset="2"/>
              <a:buChar char="Ø"/>
              <a:defRPr/>
            </a:pPr>
            <a:r>
              <a:rPr lang="it-IT" sz="2585" b="1" dirty="0">
                <a:solidFill>
                  <a:srgbClr val="497DB7"/>
                </a:solidFill>
                <a:latin typeface="Comic Sans MS" panose="030F0702030302020204" pitchFamily="66" charset="0"/>
                <a:cs typeface="Times New Roman" panose="02020603050405020304" pitchFamily="18" charset="0"/>
              </a:rPr>
              <a:t> Problema di adattamento tra persona e  lavoro a causa delle eccessive richieste di esso.</a:t>
            </a:r>
          </a:p>
          <a:p>
            <a:pPr marL="0" indent="0" eaLnBrk="1" hangingPunct="1">
              <a:buClr>
                <a:srgbClr val="FF6699"/>
              </a:buClr>
              <a:buFont typeface="Wingdings" panose="05000000000000000000" pitchFamily="2" charset="2"/>
              <a:buChar char="Ø"/>
              <a:defRPr/>
            </a:pPr>
            <a:endParaRPr lang="it-IT" sz="2585" b="1" dirty="0">
              <a:solidFill>
                <a:srgbClr val="497DB7"/>
              </a:solidFill>
              <a:latin typeface="Comic Sans MS" panose="030F0702030302020204" pitchFamily="66" charset="0"/>
              <a:cs typeface="Times New Roman" panose="02020603050405020304" pitchFamily="18"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5309268-C9E4-4F76-9AAF-E4D38262CF2F}"/>
              </a:ext>
            </a:extLst>
          </p:cNvPr>
          <p:cNvSpPr>
            <a:spLocks noGrp="1" noChangeArrowheads="1"/>
          </p:cNvSpPr>
          <p:nvPr>
            <p:ph type="title"/>
          </p:nvPr>
        </p:nvSpPr>
        <p:spPr>
          <a:xfrm>
            <a:off x="996950" y="395288"/>
            <a:ext cx="7577138" cy="534987"/>
          </a:xfrm>
          <a:solidFill>
            <a:srgbClr val="99CCFF"/>
          </a:solidFill>
        </p:spPr>
        <p:txBody>
          <a:bodyPr>
            <a:normAutofit fontScale="90000"/>
          </a:bodyPr>
          <a:lstStyle/>
          <a:p>
            <a:pPr algn="ctr" eaLnBrk="1" hangingPunct="1">
              <a:defRPr/>
            </a:pPr>
            <a:r>
              <a:rPr lang="it-IT">
                <a:solidFill>
                  <a:srgbClr val="FF0066"/>
                </a:solidFill>
                <a:latin typeface="Comic Sans MS" panose="030F0702030302020204" pitchFamily="66" charset="0"/>
              </a:rPr>
              <a:t>IL  MOBBING</a:t>
            </a:r>
          </a:p>
        </p:txBody>
      </p:sp>
      <p:sp>
        <p:nvSpPr>
          <p:cNvPr id="36869" name="Text Box 5">
            <a:extLst>
              <a:ext uri="{FF2B5EF4-FFF2-40B4-BE49-F238E27FC236}">
                <a16:creationId xmlns:a16="http://schemas.microsoft.com/office/drawing/2014/main" id="{FF0771E5-3A85-4EEC-BDE3-45A325FBCF64}"/>
              </a:ext>
            </a:extLst>
          </p:cNvPr>
          <p:cNvSpPr txBox="1">
            <a:spLocks noChangeArrowheads="1"/>
          </p:cNvSpPr>
          <p:nvPr/>
        </p:nvSpPr>
        <p:spPr bwMode="auto">
          <a:xfrm>
            <a:off x="685800" y="930275"/>
            <a:ext cx="792480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buClr>
                <a:srgbClr val="FF6699"/>
              </a:buClr>
              <a:defRPr/>
            </a:pPr>
            <a:endParaRPr lang="it-IT" sz="2585" dirty="0">
              <a:solidFill>
                <a:srgbClr val="497DB7"/>
              </a:solidFill>
              <a:latin typeface="Comic Sans MS" panose="030F0702030302020204" pitchFamily="66" charset="0"/>
              <a:cs typeface="Times New Roman" panose="02020603050405020304" pitchFamily="18" charset="0"/>
            </a:endParaRPr>
          </a:p>
          <a:p>
            <a:pPr eaLnBrk="1" hangingPunct="1">
              <a:buClr>
                <a:srgbClr val="FF6699"/>
              </a:buClr>
              <a:defRPr/>
            </a:pPr>
            <a:endParaRPr lang="it-IT" sz="2585" dirty="0">
              <a:solidFill>
                <a:srgbClr val="497DB7"/>
              </a:solidFill>
              <a:latin typeface="Comic Sans MS" panose="030F0702030302020204" pitchFamily="66" charset="0"/>
              <a:cs typeface="Times New Roman" panose="02020603050405020304" pitchFamily="18" charset="0"/>
            </a:endParaRPr>
          </a:p>
          <a:p>
            <a:pPr eaLnBrk="1" hangingPunct="1">
              <a:buClr>
                <a:srgbClr val="FF6699"/>
              </a:buClr>
              <a:defRPr/>
            </a:pPr>
            <a:r>
              <a:rPr lang="it-IT" sz="2585" dirty="0">
                <a:solidFill>
                  <a:srgbClr val="497DB7"/>
                </a:solidFill>
                <a:latin typeface="Comic Sans MS" panose="030F0702030302020204" pitchFamily="66" charset="0"/>
                <a:cs typeface="Times New Roman" panose="02020603050405020304" pitchFamily="18" charset="0"/>
              </a:rPr>
              <a:t>“</a:t>
            </a:r>
            <a:r>
              <a:rPr lang="it-IT" sz="2585" b="1" dirty="0">
                <a:solidFill>
                  <a:srgbClr val="7030A0"/>
                </a:solidFill>
                <a:latin typeface="Comic Sans MS" panose="030F0702030302020204" pitchFamily="66" charset="0"/>
                <a:cs typeface="Times New Roman" panose="02020603050405020304" pitchFamily="18" charset="0"/>
              </a:rPr>
              <a:t>Il Mobbing sul posto di lavoro consiste in un comportamento ripetuto, irragionevole, rivolto contro un dipendente o un gruppo di dipendenti, tale da creare un rischio per la salute e sicurezza, ovvero un rischio alla salute mentale e fisica del lavoratore”</a:t>
            </a:r>
          </a:p>
          <a:p>
            <a:pPr eaLnBrk="1" hangingPunct="1">
              <a:buClr>
                <a:srgbClr val="FF6699"/>
              </a:buClr>
              <a:defRPr/>
            </a:pPr>
            <a:r>
              <a:rPr lang="it-IT" sz="2215" b="1" i="1" dirty="0">
                <a:solidFill>
                  <a:srgbClr val="7030A0"/>
                </a:solidFill>
                <a:latin typeface="Comic Sans MS" panose="030F0702030302020204" pitchFamily="66" charset="0"/>
                <a:cs typeface="Times New Roman" panose="02020603050405020304" pitchFamily="18" charset="0"/>
              </a:rPr>
              <a:t>(</a:t>
            </a:r>
            <a:r>
              <a:rPr lang="it-IT" sz="1800" b="1" i="1" dirty="0">
                <a:solidFill>
                  <a:srgbClr val="7030A0"/>
                </a:solidFill>
                <a:latin typeface="Comic Sans MS" panose="030F0702030302020204" pitchFamily="66" charset="0"/>
                <a:cs typeface="Times New Roman" panose="02020603050405020304" pitchFamily="18" charset="0"/>
              </a:rPr>
              <a:t>Agenzia Europea per la Sicurezza e la Salute sul Lavoro</a:t>
            </a:r>
            <a:r>
              <a:rPr lang="it-IT" sz="2215" b="1" i="1" dirty="0">
                <a:solidFill>
                  <a:srgbClr val="7030A0"/>
                </a:solidFill>
                <a:latin typeface="Comic Sans MS" panose="030F0702030302020204" pitchFamily="66" charset="0"/>
                <a:cs typeface="Times New Roman" panose="02020603050405020304" pitchFamily="18" charset="0"/>
              </a:rPr>
              <a:t>) </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3">
            <a:extLst>
              <a:ext uri="{FF2B5EF4-FFF2-40B4-BE49-F238E27FC236}">
                <a16:creationId xmlns:a16="http://schemas.microsoft.com/office/drawing/2014/main" id="{F3E08310-619F-4BDE-B6C4-1D1925352283}"/>
              </a:ext>
            </a:extLst>
          </p:cNvPr>
          <p:cNvSpPr>
            <a:spLocks noGrp="1" noChangeArrowheads="1"/>
          </p:cNvSpPr>
          <p:nvPr>
            <p:ph type="body" idx="1"/>
          </p:nvPr>
        </p:nvSpPr>
        <p:spPr>
          <a:xfrm>
            <a:off x="533400" y="301625"/>
            <a:ext cx="8153400" cy="6022975"/>
          </a:xfrm>
        </p:spPr>
        <p:txBody>
          <a:bodyPr/>
          <a:lstStyle/>
          <a:p>
            <a:pPr>
              <a:buFont typeface="Wingdings" panose="05000000000000000000" pitchFamily="2" charset="2"/>
              <a:buNone/>
            </a:pPr>
            <a:r>
              <a:rPr lang="it-IT" altLang="it-IT"/>
              <a:t> </a:t>
            </a:r>
          </a:p>
          <a:p>
            <a:pPr>
              <a:buFont typeface="Wingdings" panose="05000000000000000000" pitchFamily="2" charset="2"/>
              <a:buNone/>
            </a:pPr>
            <a:endParaRPr lang="it-IT" altLang="it-IT">
              <a:solidFill>
                <a:srgbClr val="497DB7"/>
              </a:solidFill>
              <a:latin typeface="Comic Sans MS" panose="030F0702030302020204" pitchFamily="66" charset="0"/>
            </a:endParaRPr>
          </a:p>
          <a:p>
            <a:pPr>
              <a:buFont typeface="Wingdings" panose="05000000000000000000" pitchFamily="2" charset="2"/>
              <a:buNone/>
            </a:pPr>
            <a:r>
              <a:rPr lang="it-IT" altLang="it-IT">
                <a:solidFill>
                  <a:srgbClr val="497DB7"/>
                </a:solidFill>
                <a:latin typeface="Comic Sans MS" panose="030F0702030302020204" pitchFamily="66" charset="0"/>
              </a:rPr>
              <a:t>“ </a:t>
            </a:r>
            <a:r>
              <a:rPr lang="it-IT" altLang="it-IT" sz="2400" b="1">
                <a:solidFill>
                  <a:srgbClr val="002060"/>
                </a:solidFill>
                <a:latin typeface="Arial Black" panose="020B0A04020102020204" pitchFamily="34" charset="0"/>
              </a:rPr>
              <a:t>Il mobbing è una guerra sul lavoro in cui, tramite violenza psicologica, fisica e/o morale, </a:t>
            </a:r>
            <a:r>
              <a:rPr lang="it-IT" altLang="it-IT" sz="2400" b="1" u="sng">
                <a:solidFill>
                  <a:srgbClr val="002060"/>
                </a:solidFill>
                <a:latin typeface="Arial Black" panose="020B0A04020102020204" pitchFamily="34" charset="0"/>
              </a:rPr>
              <a:t>una o più vittime vengono costrette ad esaudire la volontà di uno o più aggressori</a:t>
            </a:r>
            <a:r>
              <a:rPr lang="it-IT" altLang="it-IT" sz="2400" b="1">
                <a:solidFill>
                  <a:srgbClr val="002060"/>
                </a:solidFill>
                <a:latin typeface="Arial Black" panose="020B0A04020102020204" pitchFamily="34" charset="0"/>
              </a:rPr>
              <a:t>. Questa violenza si esprime attraverso attacchi frequenti e duraturi che hanno lo scopo di danneggiare la salute, i canali di comunicazione, il flusso d’informazioni, la reputazione e/o la professionalità della vittima. Le conseguenze psico-fisiche di un tale comportamento risultano inevitabili per il mobbizzato”</a:t>
            </a:r>
          </a:p>
          <a:p>
            <a:pPr>
              <a:buFont typeface="Wingdings" panose="05000000000000000000" pitchFamily="2" charset="2"/>
              <a:buNone/>
            </a:pPr>
            <a:r>
              <a:rPr lang="it-IT" altLang="it-IT" sz="2400" b="1">
                <a:solidFill>
                  <a:srgbClr val="002060"/>
                </a:solidFill>
                <a:latin typeface="Arial Black" panose="020B0A04020102020204" pitchFamily="34" charset="0"/>
              </a:rPr>
              <a:t>   </a:t>
            </a:r>
            <a:endParaRPr lang="it-IT" altLang="it-IT" sz="2400" b="1" i="1">
              <a:solidFill>
                <a:srgbClr val="002060"/>
              </a:solidFill>
              <a:latin typeface="Arial Black" panose="020B0A04020102020204" pitchFamily="34" charset="0"/>
            </a:endParaRPr>
          </a:p>
        </p:txBody>
      </p:sp>
      <p:sp>
        <p:nvSpPr>
          <p:cNvPr id="74756" name="Rectangle 2">
            <a:extLst>
              <a:ext uri="{FF2B5EF4-FFF2-40B4-BE49-F238E27FC236}">
                <a16:creationId xmlns:a16="http://schemas.microsoft.com/office/drawing/2014/main" id="{6EB31C6C-CC68-4A05-995E-F413105546EC}"/>
              </a:ext>
            </a:extLst>
          </p:cNvPr>
          <p:cNvSpPr>
            <a:spLocks noGrp="1" noChangeArrowheads="1"/>
          </p:cNvSpPr>
          <p:nvPr>
            <p:ph type="title"/>
          </p:nvPr>
        </p:nvSpPr>
        <p:spPr>
          <a:xfrm>
            <a:off x="928688" y="301625"/>
            <a:ext cx="8162925" cy="534988"/>
          </a:xfrm>
          <a:solidFill>
            <a:srgbClr val="99CCFF"/>
          </a:solidFill>
        </p:spPr>
        <p:txBody>
          <a:bodyPr>
            <a:normAutofit fontScale="90000"/>
          </a:bodyPr>
          <a:lstStyle/>
          <a:p>
            <a:pPr algn="ctr" eaLnBrk="1" hangingPunct="1">
              <a:defRPr/>
            </a:pPr>
            <a:r>
              <a:rPr lang="it-IT">
                <a:solidFill>
                  <a:srgbClr val="FF0000"/>
                </a:solidFill>
              </a:rPr>
              <a:t>IL  MOBBING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a:extLst>
              <a:ext uri="{FF2B5EF4-FFF2-40B4-BE49-F238E27FC236}">
                <a16:creationId xmlns:a16="http://schemas.microsoft.com/office/drawing/2014/main" id="{6929D49E-6185-4FA9-8EA1-F046AD85E1F1}"/>
              </a:ext>
            </a:extLst>
          </p:cNvPr>
          <p:cNvSpPr>
            <a:spLocks noGrp="1" noChangeArrowheads="1"/>
          </p:cNvSpPr>
          <p:nvPr>
            <p:ph type="body" idx="1"/>
          </p:nvPr>
        </p:nvSpPr>
        <p:spPr>
          <a:xfrm>
            <a:off x="503238" y="530225"/>
            <a:ext cx="8183562" cy="4187825"/>
          </a:xfrm>
        </p:spPr>
        <p:txBody>
          <a:bodyPr/>
          <a:lstStyle/>
          <a:p>
            <a:pPr>
              <a:buFont typeface="Wingdings" panose="05000000000000000000" pitchFamily="2" charset="2"/>
              <a:buNone/>
              <a:defRPr/>
            </a:pPr>
            <a:endParaRPr lang="it-IT" dirty="0">
              <a:solidFill>
                <a:srgbClr val="497DB7"/>
              </a:solidFill>
            </a:endParaRPr>
          </a:p>
          <a:p>
            <a:pPr>
              <a:buFont typeface="Wingdings" panose="05000000000000000000" pitchFamily="2" charset="2"/>
              <a:buNone/>
              <a:defRPr/>
            </a:pPr>
            <a:endParaRPr lang="it-IT" dirty="0">
              <a:solidFill>
                <a:srgbClr val="497DB7"/>
              </a:solidFill>
            </a:endParaRPr>
          </a:p>
          <a:p>
            <a:pPr>
              <a:buFont typeface="Wingdings" panose="05000000000000000000" pitchFamily="2" charset="2"/>
              <a:buNone/>
              <a:defRPr/>
            </a:pPr>
            <a:r>
              <a:rPr lang="it-IT" b="1" dirty="0">
                <a:solidFill>
                  <a:srgbClr val="7030A0"/>
                </a:solidFill>
              </a:rPr>
              <a:t>Gli attacchi mobbizzanti si esprimono in genere nelle seguenti aree:</a:t>
            </a:r>
            <a:endParaRPr lang="it-IT" b="1" i="1" dirty="0">
              <a:solidFill>
                <a:srgbClr val="7030A0"/>
              </a:solidFill>
            </a:endParaRPr>
          </a:p>
          <a:p>
            <a:pPr>
              <a:buFont typeface="Wingdings" panose="05000000000000000000" pitchFamily="2" charset="2"/>
              <a:buNone/>
              <a:defRPr/>
            </a:pPr>
            <a:endParaRPr lang="it-IT" b="1" dirty="0">
              <a:solidFill>
                <a:srgbClr val="7030A0"/>
              </a:solidFill>
            </a:endParaRPr>
          </a:p>
          <a:p>
            <a:pPr>
              <a:buFont typeface="Wingdings" panose="05000000000000000000" pitchFamily="2" charset="2"/>
              <a:buChar char="Ø"/>
              <a:defRPr/>
            </a:pPr>
            <a:r>
              <a:rPr lang="it-IT" sz="2585" b="1" dirty="0">
                <a:solidFill>
                  <a:srgbClr val="7030A0"/>
                </a:solidFill>
              </a:rPr>
              <a:t>Attacchi alla possibilità di comunicare;</a:t>
            </a:r>
          </a:p>
          <a:p>
            <a:pPr>
              <a:buFont typeface="Wingdings" panose="05000000000000000000" pitchFamily="2" charset="2"/>
              <a:buChar char="Ø"/>
              <a:defRPr/>
            </a:pPr>
            <a:r>
              <a:rPr lang="it-IT" sz="2585" b="1" dirty="0">
                <a:solidFill>
                  <a:srgbClr val="7030A0"/>
                </a:solidFill>
              </a:rPr>
              <a:t>Attacchi alle relazioni sociali;</a:t>
            </a:r>
          </a:p>
          <a:p>
            <a:pPr>
              <a:buFont typeface="Wingdings" panose="05000000000000000000" pitchFamily="2" charset="2"/>
              <a:buChar char="Ø"/>
              <a:defRPr/>
            </a:pPr>
            <a:r>
              <a:rPr lang="it-IT" sz="2585" b="1" dirty="0">
                <a:solidFill>
                  <a:srgbClr val="7030A0"/>
                </a:solidFill>
              </a:rPr>
              <a:t>Attacchi alla propria immagine sociale;</a:t>
            </a:r>
          </a:p>
          <a:p>
            <a:pPr>
              <a:buFont typeface="Wingdings" panose="05000000000000000000" pitchFamily="2" charset="2"/>
              <a:buChar char="Ø"/>
              <a:defRPr/>
            </a:pPr>
            <a:r>
              <a:rPr lang="it-IT" sz="2585" b="1" dirty="0">
                <a:solidFill>
                  <a:srgbClr val="7030A0"/>
                </a:solidFill>
              </a:rPr>
              <a:t>Attacchi alla qualità della situazione professionale e privata;</a:t>
            </a:r>
          </a:p>
          <a:p>
            <a:pPr>
              <a:buFont typeface="Wingdings" panose="05000000000000000000" pitchFamily="2" charset="2"/>
              <a:buChar char="Ø"/>
              <a:defRPr/>
            </a:pPr>
            <a:r>
              <a:rPr lang="it-IT" sz="2585" b="1" dirty="0">
                <a:solidFill>
                  <a:srgbClr val="7030A0"/>
                </a:solidFill>
              </a:rPr>
              <a:t>Attacchi alla salute.</a:t>
            </a:r>
            <a:br>
              <a:rPr lang="it-IT" sz="2585" b="1" dirty="0">
                <a:solidFill>
                  <a:srgbClr val="7030A0"/>
                </a:solidFill>
              </a:rPr>
            </a:br>
            <a:br>
              <a:rPr lang="it-IT" b="1" dirty="0">
                <a:solidFill>
                  <a:srgbClr val="7030A0"/>
                </a:solidFill>
              </a:rPr>
            </a:br>
            <a:endParaRPr lang="it-IT" b="1" dirty="0">
              <a:solidFill>
                <a:srgbClr val="7030A0"/>
              </a:solidFill>
            </a:endParaRPr>
          </a:p>
        </p:txBody>
      </p:sp>
      <p:sp>
        <p:nvSpPr>
          <p:cNvPr id="78852" name="Rectangle 2">
            <a:extLst>
              <a:ext uri="{FF2B5EF4-FFF2-40B4-BE49-F238E27FC236}">
                <a16:creationId xmlns:a16="http://schemas.microsoft.com/office/drawing/2014/main" id="{6E0A87A1-03DE-4515-AE41-A3A391DB4329}"/>
              </a:ext>
            </a:extLst>
          </p:cNvPr>
          <p:cNvSpPr>
            <a:spLocks noGrp="1" noChangeArrowheads="1"/>
          </p:cNvSpPr>
          <p:nvPr>
            <p:ph type="title"/>
          </p:nvPr>
        </p:nvSpPr>
        <p:spPr>
          <a:xfrm>
            <a:off x="685800" y="530225"/>
            <a:ext cx="8162925" cy="534988"/>
          </a:xfrm>
          <a:solidFill>
            <a:srgbClr val="99CCFF"/>
          </a:solidFill>
        </p:spPr>
        <p:txBody>
          <a:bodyPr>
            <a:normAutofit fontScale="90000"/>
          </a:bodyPr>
          <a:lstStyle/>
          <a:p>
            <a:pPr algn="ctr" eaLnBrk="1" hangingPunct="1">
              <a:defRPr/>
            </a:pPr>
            <a:r>
              <a:rPr lang="it-IT" dirty="0">
                <a:solidFill>
                  <a:srgbClr val="FF0000"/>
                </a:solidFill>
              </a:rPr>
              <a:t>IL  MOBBING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AutoShape 2">
            <a:extLst>
              <a:ext uri="{FF2B5EF4-FFF2-40B4-BE49-F238E27FC236}">
                <a16:creationId xmlns:a16="http://schemas.microsoft.com/office/drawing/2014/main" id="{44ED03CF-362E-4218-86C7-9DE14CF45AB5}"/>
              </a:ext>
            </a:extLst>
          </p:cNvPr>
          <p:cNvSpPr>
            <a:spLocks noChangeArrowheads="1"/>
          </p:cNvSpPr>
          <p:nvPr/>
        </p:nvSpPr>
        <p:spPr bwMode="auto">
          <a:xfrm>
            <a:off x="1049338" y="1833563"/>
            <a:ext cx="1595437" cy="2133600"/>
          </a:xfrm>
          <a:prstGeom prst="downArrowCallout">
            <a:avLst>
              <a:gd name="adj1" fmla="val 25889"/>
              <a:gd name="adj2" fmla="val 25894"/>
              <a:gd name="adj3" fmla="val 16673"/>
              <a:gd name="adj4" fmla="val 66667"/>
            </a:avLst>
          </a:prstGeom>
          <a:solidFill>
            <a:srgbClr val="FFCC99"/>
          </a:solidFill>
          <a:ln w="38100">
            <a:solidFill>
              <a:schemeClr val="accent2"/>
            </a:solidFill>
            <a:miter lim="800000"/>
            <a:headEnd/>
            <a:tailEnd/>
          </a:ln>
        </p:spPr>
        <p:txBody>
          <a:bodyPr wrap="none" anchor="ctr"/>
          <a:lstStyle>
            <a:lvl1pPr eaLnBrk="0" hangingPunct="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eaLnBrk="0" hangingPunct="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eaLnBrk="0" hangingPunct="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eaLnBrk="0" hangingPunct="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eaLnBrk="0" hangingPunct="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eaLnBrk="1" hangingPunct="1">
              <a:spcBef>
                <a:spcPct val="0"/>
              </a:spcBef>
              <a:buClrTx/>
              <a:buSzTx/>
              <a:buFontTx/>
              <a:buNone/>
            </a:pPr>
            <a:endParaRPr lang="it-IT" altLang="it-IT" sz="1800">
              <a:solidFill>
                <a:srgbClr val="000000"/>
              </a:solidFill>
              <a:latin typeface="Arial" panose="020B0604020202020204" pitchFamily="34" charset="0"/>
            </a:endParaRPr>
          </a:p>
        </p:txBody>
      </p:sp>
      <p:sp>
        <p:nvSpPr>
          <p:cNvPr id="37891" name="Rectangle 3">
            <a:extLst>
              <a:ext uri="{FF2B5EF4-FFF2-40B4-BE49-F238E27FC236}">
                <a16:creationId xmlns:a16="http://schemas.microsoft.com/office/drawing/2014/main" id="{AEB0E746-A387-4321-BFC1-7F76113BFC9C}"/>
              </a:ext>
            </a:extLst>
          </p:cNvPr>
          <p:cNvSpPr>
            <a:spLocks noGrp="1" noChangeArrowheads="1"/>
          </p:cNvSpPr>
          <p:nvPr>
            <p:ph type="body" idx="1"/>
          </p:nvPr>
        </p:nvSpPr>
        <p:spPr>
          <a:xfrm>
            <a:off x="504825" y="4589463"/>
            <a:ext cx="3581400" cy="695325"/>
          </a:xfrm>
        </p:spPr>
        <p:txBody>
          <a:bodyPr/>
          <a:lstStyle/>
          <a:p>
            <a:pPr marL="0" indent="0" algn="ctr" eaLnBrk="1" hangingPunct="1">
              <a:buFont typeface="Wingdings 2" panose="05020102010507070707" pitchFamily="18" charset="2"/>
              <a:buNone/>
              <a:defRPr/>
            </a:pPr>
            <a:r>
              <a:rPr lang="it-IT" sz="1846" dirty="0">
                <a:solidFill>
                  <a:srgbClr val="497DB7"/>
                </a:solidFill>
                <a:latin typeface="Comic Sans MS" panose="030F0702030302020204" pitchFamily="66" charset="0"/>
              </a:rPr>
              <a:t> </a:t>
            </a:r>
            <a:r>
              <a:rPr lang="it-IT" sz="2585" dirty="0">
                <a:solidFill>
                  <a:srgbClr val="497DB7"/>
                </a:solidFill>
                <a:latin typeface="Comic Sans MS" panose="030F0702030302020204" pitchFamily="66" charset="0"/>
                <a:cs typeface="Times New Roman" panose="02020603050405020304" pitchFamily="18" charset="0"/>
              </a:rPr>
              <a:t>Individuale</a:t>
            </a:r>
          </a:p>
        </p:txBody>
      </p:sp>
      <p:sp>
        <p:nvSpPr>
          <p:cNvPr id="37892" name="Text Box 4">
            <a:extLst>
              <a:ext uri="{FF2B5EF4-FFF2-40B4-BE49-F238E27FC236}">
                <a16:creationId xmlns:a16="http://schemas.microsoft.com/office/drawing/2014/main" id="{14515D48-130B-4D37-92D5-45CA8FD0C32E}"/>
              </a:ext>
            </a:extLst>
          </p:cNvPr>
          <p:cNvSpPr txBox="1">
            <a:spLocks noChangeArrowheads="1"/>
          </p:cNvSpPr>
          <p:nvPr/>
        </p:nvSpPr>
        <p:spPr bwMode="auto">
          <a:xfrm>
            <a:off x="982663" y="3960813"/>
            <a:ext cx="199548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50000"/>
              </a:spcBef>
              <a:defRPr/>
            </a:pPr>
            <a:r>
              <a:rPr lang="it-IT" sz="2585">
                <a:solidFill>
                  <a:srgbClr val="497DB7"/>
                </a:solidFill>
                <a:latin typeface="Comic Sans MS" panose="030F0702030302020204" pitchFamily="66" charset="0"/>
                <a:cs typeface="Times New Roman" panose="02020603050405020304" pitchFamily="18" charset="0"/>
              </a:rPr>
              <a:t>Lavoratore </a:t>
            </a:r>
          </a:p>
        </p:txBody>
      </p:sp>
      <p:sp>
        <p:nvSpPr>
          <p:cNvPr id="979973" name="Text Box 5">
            <a:extLst>
              <a:ext uri="{FF2B5EF4-FFF2-40B4-BE49-F238E27FC236}">
                <a16:creationId xmlns:a16="http://schemas.microsoft.com/office/drawing/2014/main" id="{F0BFD714-32CF-45E3-9E0B-96F4387D07B3}"/>
              </a:ext>
            </a:extLst>
          </p:cNvPr>
          <p:cNvSpPr txBox="1">
            <a:spLocks noChangeArrowheads="1"/>
          </p:cNvSpPr>
          <p:nvPr/>
        </p:nvSpPr>
        <p:spPr bwMode="auto">
          <a:xfrm>
            <a:off x="784225" y="2365375"/>
            <a:ext cx="1860550" cy="490538"/>
          </a:xfrm>
          <a:prstGeom prst="rect">
            <a:avLst/>
          </a:prstGeom>
          <a:noFill/>
          <a:ln w="9525">
            <a:noFill/>
            <a:miter lim="800000"/>
            <a:headEnd/>
            <a:tailEnd/>
          </a:ln>
          <a:effec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r>
              <a:rPr lang="it-IT" sz="2585" b="1" dirty="0">
                <a:solidFill>
                  <a:srgbClr val="9F2936"/>
                </a:solidFill>
                <a:effectLst>
                  <a:outerShdw blurRad="38100" dist="38100" dir="2700000" algn="tl">
                    <a:srgbClr val="000000"/>
                  </a:outerShdw>
                </a:effectLst>
                <a:latin typeface="Comic Sans MS" panose="030F0702030302020204" pitchFamily="66" charset="0"/>
              </a:rPr>
              <a:t> </a:t>
            </a:r>
            <a:r>
              <a:rPr lang="it-IT" sz="2585" dirty="0">
                <a:solidFill>
                  <a:srgbClr val="497DB7"/>
                </a:solidFill>
                <a:latin typeface="Comic Sans MS" panose="030F0702030302020204" pitchFamily="66" charset="0"/>
                <a:cs typeface="Times New Roman" panose="02020603050405020304" pitchFamily="18" charset="0"/>
              </a:rPr>
              <a:t>Superiore</a:t>
            </a:r>
          </a:p>
        </p:txBody>
      </p:sp>
      <p:sp>
        <p:nvSpPr>
          <p:cNvPr id="37894" name="Rectangle 6">
            <a:extLst>
              <a:ext uri="{FF2B5EF4-FFF2-40B4-BE49-F238E27FC236}">
                <a16:creationId xmlns:a16="http://schemas.microsoft.com/office/drawing/2014/main" id="{1DD9443E-A358-4312-AFF8-072B25270681}"/>
              </a:ext>
            </a:extLst>
          </p:cNvPr>
          <p:cNvSpPr>
            <a:spLocks noChangeArrowheads="1"/>
          </p:cNvSpPr>
          <p:nvPr/>
        </p:nvSpPr>
        <p:spPr bwMode="auto">
          <a:xfrm>
            <a:off x="849313" y="969963"/>
            <a:ext cx="31242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r>
              <a:rPr lang="it-IT" sz="2585" b="1" dirty="0">
                <a:solidFill>
                  <a:srgbClr val="002060"/>
                </a:solidFill>
                <a:latin typeface="Comic Sans MS" panose="030F0702030302020204" pitchFamily="66" charset="0"/>
              </a:rPr>
              <a:t>Mobbing verticale</a:t>
            </a:r>
          </a:p>
        </p:txBody>
      </p:sp>
      <p:sp>
        <p:nvSpPr>
          <p:cNvPr id="37895" name="Rectangle 7">
            <a:extLst>
              <a:ext uri="{FF2B5EF4-FFF2-40B4-BE49-F238E27FC236}">
                <a16:creationId xmlns:a16="http://schemas.microsoft.com/office/drawing/2014/main" id="{CD5B26F7-CD3C-408F-9684-F1094CEA127F}"/>
              </a:ext>
            </a:extLst>
          </p:cNvPr>
          <p:cNvSpPr>
            <a:spLocks noChangeArrowheads="1"/>
          </p:cNvSpPr>
          <p:nvPr/>
        </p:nvSpPr>
        <p:spPr bwMode="auto">
          <a:xfrm>
            <a:off x="4876800" y="1036638"/>
            <a:ext cx="33813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20000"/>
              </a:spcBef>
              <a:buClr>
                <a:srgbClr val="6B9F25"/>
              </a:buClr>
              <a:buSzPct val="120000"/>
              <a:defRPr/>
            </a:pPr>
            <a:r>
              <a:rPr lang="it-IT" sz="2585" b="1" dirty="0">
                <a:solidFill>
                  <a:srgbClr val="002060"/>
                </a:solidFill>
                <a:latin typeface="Comic Sans MS" panose="030F0702030302020204" pitchFamily="66" charset="0"/>
              </a:rPr>
              <a:t>Mobbing orizzontale</a:t>
            </a:r>
          </a:p>
        </p:txBody>
      </p:sp>
      <p:sp>
        <p:nvSpPr>
          <p:cNvPr id="37896" name="AutoShape 8">
            <a:extLst>
              <a:ext uri="{FF2B5EF4-FFF2-40B4-BE49-F238E27FC236}">
                <a16:creationId xmlns:a16="http://schemas.microsoft.com/office/drawing/2014/main" id="{3AA6C169-E482-479E-9D50-686651994FBF}"/>
              </a:ext>
            </a:extLst>
          </p:cNvPr>
          <p:cNvSpPr>
            <a:spLocks noChangeArrowheads="1"/>
          </p:cNvSpPr>
          <p:nvPr/>
        </p:nvSpPr>
        <p:spPr bwMode="auto">
          <a:xfrm>
            <a:off x="2852738" y="1698625"/>
            <a:ext cx="4119562" cy="1530350"/>
          </a:xfrm>
          <a:prstGeom prst="rightArrowCallout">
            <a:avLst>
              <a:gd name="adj1" fmla="val 25000"/>
              <a:gd name="adj2" fmla="val 25000"/>
              <a:gd name="adj3" fmla="val 44891"/>
              <a:gd name="adj4" fmla="val 66667"/>
            </a:avLst>
          </a:prstGeom>
          <a:solidFill>
            <a:srgbClr val="FFCC99"/>
          </a:solidFill>
          <a:ln w="38100">
            <a:solidFill>
              <a:schemeClr val="accent2"/>
            </a:solidFill>
            <a:miter lim="800000"/>
            <a:headEnd/>
            <a:tailEnd/>
          </a:ln>
        </p:spPr>
        <p:txBody>
          <a:bodyPr wrap="none" anchor="ct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585">
                <a:solidFill>
                  <a:srgbClr val="497DB7"/>
                </a:solidFill>
                <a:latin typeface="Comic Sans MS" panose="030F0702030302020204" pitchFamily="66" charset="0"/>
                <a:cs typeface="Times New Roman" panose="02020603050405020304" pitchFamily="18" charset="0"/>
              </a:rPr>
              <a:t>Singolo o Gruppo</a:t>
            </a:r>
            <a:r>
              <a:rPr lang="it-IT" sz="2585">
                <a:solidFill>
                  <a:srgbClr val="355A83"/>
                </a:solidFill>
                <a:latin typeface="Comic Sans MS" panose="030F0702030302020204" pitchFamily="66" charset="0"/>
                <a:cs typeface="Times New Roman" panose="02020603050405020304" pitchFamily="18" charset="0"/>
              </a:rPr>
              <a:t>   </a:t>
            </a:r>
          </a:p>
        </p:txBody>
      </p:sp>
      <p:sp>
        <p:nvSpPr>
          <p:cNvPr id="37897" name="Rectangle 9">
            <a:extLst>
              <a:ext uri="{FF2B5EF4-FFF2-40B4-BE49-F238E27FC236}">
                <a16:creationId xmlns:a16="http://schemas.microsoft.com/office/drawing/2014/main" id="{EFE7F108-AFDD-462E-9E15-CC655DA9BA95}"/>
              </a:ext>
            </a:extLst>
          </p:cNvPr>
          <p:cNvSpPr>
            <a:spLocks noChangeArrowheads="1"/>
          </p:cNvSpPr>
          <p:nvPr/>
        </p:nvSpPr>
        <p:spPr bwMode="auto">
          <a:xfrm>
            <a:off x="6985000" y="2135188"/>
            <a:ext cx="187325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r>
              <a:rPr lang="it-IT" sz="2585" dirty="0">
                <a:solidFill>
                  <a:srgbClr val="497DB7"/>
                </a:solidFill>
                <a:latin typeface="Comic Sans MS" panose="030F0702030302020204" pitchFamily="66" charset="0"/>
                <a:cs typeface="Times New Roman" panose="02020603050405020304" pitchFamily="18" charset="0"/>
              </a:rPr>
              <a:t>Lavoratore</a:t>
            </a:r>
          </a:p>
        </p:txBody>
      </p:sp>
      <p:sp>
        <p:nvSpPr>
          <p:cNvPr id="37898" name="Rectangle 10">
            <a:extLst>
              <a:ext uri="{FF2B5EF4-FFF2-40B4-BE49-F238E27FC236}">
                <a16:creationId xmlns:a16="http://schemas.microsoft.com/office/drawing/2014/main" id="{F44BDF94-F13E-43BA-9934-48D73AE68794}"/>
              </a:ext>
            </a:extLst>
          </p:cNvPr>
          <p:cNvSpPr>
            <a:spLocks noChangeArrowheads="1"/>
          </p:cNvSpPr>
          <p:nvPr/>
        </p:nvSpPr>
        <p:spPr bwMode="auto">
          <a:xfrm>
            <a:off x="1381125" y="1368425"/>
            <a:ext cx="1662113"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defRPr/>
            </a:pPr>
            <a:r>
              <a:rPr lang="it-IT" sz="2954" b="1">
                <a:solidFill>
                  <a:srgbClr val="B26B02"/>
                </a:solidFill>
                <a:latin typeface="Comic Sans MS" panose="030F0702030302020204" pitchFamily="66" charset="0"/>
              </a:rPr>
              <a:t> </a:t>
            </a:r>
          </a:p>
        </p:txBody>
      </p:sp>
      <p:sp>
        <p:nvSpPr>
          <p:cNvPr id="37899" name="Text Box 11">
            <a:extLst>
              <a:ext uri="{FF2B5EF4-FFF2-40B4-BE49-F238E27FC236}">
                <a16:creationId xmlns:a16="http://schemas.microsoft.com/office/drawing/2014/main" id="{6B877ECA-5E04-484C-8C00-57A0930E9D26}"/>
              </a:ext>
            </a:extLst>
          </p:cNvPr>
          <p:cNvSpPr txBox="1">
            <a:spLocks noChangeArrowheads="1"/>
          </p:cNvSpPr>
          <p:nvPr/>
        </p:nvSpPr>
        <p:spPr bwMode="auto">
          <a:xfrm>
            <a:off x="6318250" y="4624388"/>
            <a:ext cx="251142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spcBef>
                <a:spcPct val="50000"/>
              </a:spcBef>
              <a:defRPr/>
            </a:pPr>
            <a:r>
              <a:rPr lang="it-IT" sz="2585" b="1" dirty="0">
                <a:solidFill>
                  <a:srgbClr val="497DB7"/>
                </a:solidFill>
                <a:latin typeface="Comic Sans MS" panose="030F0702030302020204" pitchFamily="66" charset="0"/>
                <a:cs typeface="Times New Roman" panose="02020603050405020304" pitchFamily="18" charset="0"/>
              </a:rPr>
              <a:t>Collettivo</a:t>
            </a:r>
          </a:p>
        </p:txBody>
      </p:sp>
      <p:sp>
        <p:nvSpPr>
          <p:cNvPr id="484364" name="AutoShape 12">
            <a:extLst>
              <a:ext uri="{FF2B5EF4-FFF2-40B4-BE49-F238E27FC236}">
                <a16:creationId xmlns:a16="http://schemas.microsoft.com/office/drawing/2014/main" id="{36E6B36F-9BDF-4FCA-BFA6-6FC631B82953}"/>
              </a:ext>
            </a:extLst>
          </p:cNvPr>
          <p:cNvSpPr>
            <a:spLocks noChangeArrowheads="1"/>
          </p:cNvSpPr>
          <p:nvPr/>
        </p:nvSpPr>
        <p:spPr bwMode="auto">
          <a:xfrm rot="-5400000">
            <a:off x="3908425" y="3465513"/>
            <a:ext cx="1662113" cy="2808287"/>
          </a:xfrm>
          <a:prstGeom prst="upDownArrowCallout">
            <a:avLst>
              <a:gd name="adj1" fmla="val 25000"/>
              <a:gd name="adj2" fmla="val 25000"/>
              <a:gd name="adj3" fmla="val 21120"/>
              <a:gd name="adj4" fmla="val 50000"/>
            </a:avLst>
          </a:prstGeom>
          <a:solidFill>
            <a:srgbClr val="FFCC99"/>
          </a:solidFill>
          <a:ln w="38100">
            <a:solidFill>
              <a:schemeClr val="accent2"/>
            </a:solidFill>
            <a:miter lim="800000"/>
            <a:headEnd/>
            <a:tailEnd/>
          </a:ln>
        </p:spPr>
        <p:txBody>
          <a:bodyPr wrap="none" anchor="ctr"/>
          <a:lstStyle>
            <a:lvl1pPr eaLnBrk="0" hangingPunct="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eaLnBrk="0" hangingPunct="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eaLnBrk="0" hangingPunct="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eaLnBrk="0" hangingPunct="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eaLnBrk="0" hangingPunct="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eaLnBrk="1" hangingPunct="1">
              <a:spcBef>
                <a:spcPct val="0"/>
              </a:spcBef>
              <a:buClrTx/>
              <a:buSzTx/>
              <a:buFontTx/>
              <a:buNone/>
            </a:pPr>
            <a:endParaRPr lang="it-IT" altLang="it-IT" sz="1800">
              <a:solidFill>
                <a:srgbClr val="000000"/>
              </a:solidFill>
              <a:latin typeface="Arial" panose="020B0604020202020204" pitchFamily="34" charset="0"/>
            </a:endParaRPr>
          </a:p>
        </p:txBody>
      </p:sp>
      <p:sp>
        <p:nvSpPr>
          <p:cNvPr id="37901" name="Text Box 13">
            <a:extLst>
              <a:ext uri="{FF2B5EF4-FFF2-40B4-BE49-F238E27FC236}">
                <a16:creationId xmlns:a16="http://schemas.microsoft.com/office/drawing/2014/main" id="{93BE31EA-FAC1-482E-BD6B-6E6BFC70AB85}"/>
              </a:ext>
            </a:extLst>
          </p:cNvPr>
          <p:cNvSpPr txBox="1">
            <a:spLocks noChangeArrowheads="1"/>
          </p:cNvSpPr>
          <p:nvPr/>
        </p:nvSpPr>
        <p:spPr bwMode="auto">
          <a:xfrm>
            <a:off x="4086225" y="5091113"/>
            <a:ext cx="1490663"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20000"/>
              </a:spcBef>
              <a:buClr>
                <a:srgbClr val="6B9F25"/>
              </a:buClr>
              <a:buSzPct val="120000"/>
              <a:defRPr/>
            </a:pPr>
            <a:r>
              <a:rPr lang="it-IT" sz="2585" b="1">
                <a:solidFill>
                  <a:srgbClr val="FF6699"/>
                </a:solidFill>
                <a:latin typeface="Comic Sans MS" panose="030F0702030302020204" pitchFamily="66" charset="0"/>
              </a:rPr>
              <a:t>Mobbing</a:t>
            </a:r>
          </a:p>
        </p:txBody>
      </p:sp>
      <p:sp>
        <p:nvSpPr>
          <p:cNvPr id="37902" name="Text Box 14">
            <a:extLst>
              <a:ext uri="{FF2B5EF4-FFF2-40B4-BE49-F238E27FC236}">
                <a16:creationId xmlns:a16="http://schemas.microsoft.com/office/drawing/2014/main" id="{518DDC95-64FE-4E84-88E3-A44E6CA83E25}"/>
              </a:ext>
            </a:extLst>
          </p:cNvPr>
          <p:cNvSpPr txBox="1">
            <a:spLocks noChangeArrowheads="1"/>
          </p:cNvSpPr>
          <p:nvPr/>
        </p:nvSpPr>
        <p:spPr bwMode="auto">
          <a:xfrm>
            <a:off x="609600" y="365125"/>
            <a:ext cx="8043863" cy="547688"/>
          </a:xfrm>
          <a:prstGeom prst="rect">
            <a:avLst/>
          </a:prstGeom>
          <a:solidFill>
            <a:schemeClr val="bg1">
              <a:lumMod val="85000"/>
            </a:schemeClr>
          </a:solidFill>
          <a:ln>
            <a:noFill/>
          </a:ln>
        </p:spPr>
        <p:txBody>
          <a:bodyPr anchor="ct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954" b="1" dirty="0">
                <a:solidFill>
                  <a:srgbClr val="C00000"/>
                </a:solidFill>
                <a:latin typeface="Comic Sans MS" panose="030F0702030302020204" pitchFamily="66" charset="0"/>
              </a:rPr>
              <a:t>MOBBING: tipologie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3">
            <a:extLst>
              <a:ext uri="{FF2B5EF4-FFF2-40B4-BE49-F238E27FC236}">
                <a16:creationId xmlns:a16="http://schemas.microsoft.com/office/drawing/2014/main" id="{3C39512D-98E0-4474-AA62-719DE1522814}"/>
              </a:ext>
            </a:extLst>
          </p:cNvPr>
          <p:cNvSpPr txBox="1">
            <a:spLocks noChangeArrowheads="1"/>
          </p:cNvSpPr>
          <p:nvPr/>
        </p:nvSpPr>
        <p:spPr bwMode="auto">
          <a:xfrm rot="-1640286">
            <a:off x="900113" y="1360488"/>
            <a:ext cx="1833562"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50000"/>
              </a:spcBef>
              <a:defRPr/>
            </a:pPr>
            <a:r>
              <a:rPr lang="it-IT" sz="2585" b="1" dirty="0">
                <a:solidFill>
                  <a:srgbClr val="C00000"/>
                </a:solidFill>
                <a:latin typeface="Comic Sans MS" panose="030F0702030302020204" pitchFamily="66" charset="0"/>
              </a:rPr>
              <a:t>Mobbing strategico (</a:t>
            </a:r>
            <a:r>
              <a:rPr lang="it-IT" sz="2585" b="1" dirty="0" err="1">
                <a:solidFill>
                  <a:srgbClr val="C00000"/>
                </a:solidFill>
                <a:latin typeface="Comic Sans MS" panose="030F0702030302020204" pitchFamily="66" charset="0"/>
              </a:rPr>
              <a:t>Bossing</a:t>
            </a:r>
            <a:r>
              <a:rPr lang="it-IT" sz="2585" b="1" dirty="0">
                <a:solidFill>
                  <a:srgbClr val="FF6699"/>
                </a:solidFill>
                <a:latin typeface="Comic Sans MS" panose="030F0702030302020204" pitchFamily="66" charset="0"/>
              </a:rPr>
              <a:t>)</a:t>
            </a:r>
          </a:p>
        </p:txBody>
      </p:sp>
      <p:sp>
        <p:nvSpPr>
          <p:cNvPr id="38916" name="Text Box 4">
            <a:extLst>
              <a:ext uri="{FF2B5EF4-FFF2-40B4-BE49-F238E27FC236}">
                <a16:creationId xmlns:a16="http://schemas.microsoft.com/office/drawing/2014/main" id="{184CA3A6-39B0-4CF7-80A4-104405585FEF}"/>
              </a:ext>
            </a:extLst>
          </p:cNvPr>
          <p:cNvSpPr txBox="1">
            <a:spLocks noChangeArrowheads="1"/>
          </p:cNvSpPr>
          <p:nvPr/>
        </p:nvSpPr>
        <p:spPr bwMode="auto">
          <a:xfrm>
            <a:off x="2643188" y="1303338"/>
            <a:ext cx="62484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buClr>
                <a:srgbClr val="FF6699"/>
              </a:buClr>
              <a:defRPr/>
            </a:pPr>
            <a:r>
              <a:rPr lang="it-IT" sz="2215" b="1" dirty="0">
                <a:solidFill>
                  <a:srgbClr val="002060"/>
                </a:solidFill>
                <a:latin typeface="Comic Sans MS" panose="030F0702030302020204" pitchFamily="66" charset="0"/>
                <a:cs typeface="Times New Roman" panose="02020603050405020304" pitchFamily="18" charset="0"/>
              </a:rPr>
              <a:t>Azione programmata dalle strategie di management aziendale, finalizzate all’estromissione del lavoratore. Nasce in seguito a: esuberi, ristrutturazioni o fusioni, riorganizzazione aziendale</a:t>
            </a:r>
            <a:r>
              <a:rPr lang="it-IT" sz="2215" dirty="0">
                <a:solidFill>
                  <a:srgbClr val="002060"/>
                </a:solidFill>
                <a:latin typeface="Comic Sans MS" panose="030F0702030302020204" pitchFamily="66" charset="0"/>
                <a:cs typeface="Times New Roman" panose="02020603050405020304" pitchFamily="18" charset="0"/>
              </a:rPr>
              <a:t>.</a:t>
            </a:r>
          </a:p>
        </p:txBody>
      </p:sp>
      <p:sp>
        <p:nvSpPr>
          <p:cNvPr id="38918" name="Text Box 6">
            <a:extLst>
              <a:ext uri="{FF2B5EF4-FFF2-40B4-BE49-F238E27FC236}">
                <a16:creationId xmlns:a16="http://schemas.microsoft.com/office/drawing/2014/main" id="{E103FD45-B115-4409-A8E5-75E0E0F38EF2}"/>
              </a:ext>
            </a:extLst>
          </p:cNvPr>
          <p:cNvSpPr txBox="1">
            <a:spLocks noChangeArrowheads="1"/>
          </p:cNvSpPr>
          <p:nvPr/>
        </p:nvSpPr>
        <p:spPr bwMode="auto">
          <a:xfrm rot="-1521865">
            <a:off x="588963" y="3852863"/>
            <a:ext cx="1820862"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spcBef>
                <a:spcPct val="50000"/>
              </a:spcBef>
              <a:defRPr/>
            </a:pPr>
            <a:r>
              <a:rPr lang="it-IT" sz="2585" b="1" dirty="0">
                <a:solidFill>
                  <a:srgbClr val="C00000"/>
                </a:solidFill>
                <a:latin typeface="Comic Sans MS" panose="030F0702030302020204" pitchFamily="66" charset="0"/>
              </a:rPr>
              <a:t>Doppio Mobbing</a:t>
            </a:r>
          </a:p>
        </p:txBody>
      </p:sp>
      <p:sp>
        <p:nvSpPr>
          <p:cNvPr id="38919" name="Text Box 7">
            <a:extLst>
              <a:ext uri="{FF2B5EF4-FFF2-40B4-BE49-F238E27FC236}">
                <a16:creationId xmlns:a16="http://schemas.microsoft.com/office/drawing/2014/main" id="{00914336-F33B-43B9-BB06-1502B25138F8}"/>
              </a:ext>
            </a:extLst>
          </p:cNvPr>
          <p:cNvSpPr txBox="1">
            <a:spLocks noChangeArrowheads="1"/>
          </p:cNvSpPr>
          <p:nvPr/>
        </p:nvSpPr>
        <p:spPr bwMode="auto">
          <a:xfrm>
            <a:off x="2511425" y="3195638"/>
            <a:ext cx="6448425"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eaLnBrk="1" hangingPunct="1">
              <a:buClr>
                <a:srgbClr val="FF6699"/>
              </a:buClr>
              <a:defRPr/>
            </a:pPr>
            <a:r>
              <a:rPr lang="it-IT" sz="2215" b="1" dirty="0">
                <a:solidFill>
                  <a:srgbClr val="002060"/>
                </a:solidFill>
                <a:latin typeface="Comic Sans MS" panose="030F0702030302020204" pitchFamily="66" charset="0"/>
              </a:rPr>
              <a:t>L’energia distruttiva con cui la vittima è caricata e che trova in famiglia la possibilità di scaricarsi, può giungere ad un livello tale da comportare la saturazione delle riserve familiari.</a:t>
            </a:r>
            <a:r>
              <a:rPr lang="it-IT" sz="2215" b="1" dirty="0">
                <a:solidFill>
                  <a:srgbClr val="002060"/>
                </a:solidFill>
                <a:effectLst>
                  <a:outerShdw blurRad="38100" dist="38100" dir="2700000" algn="tl">
                    <a:srgbClr val="000000"/>
                  </a:outerShdw>
                </a:effectLst>
                <a:latin typeface="Comic Sans MS" panose="030F0702030302020204" pitchFamily="66" charset="0"/>
              </a:rPr>
              <a:t> </a:t>
            </a:r>
            <a:r>
              <a:rPr lang="it-IT" sz="2215" b="1" dirty="0">
                <a:solidFill>
                  <a:srgbClr val="002060"/>
                </a:solidFill>
                <a:latin typeface="Comic Sans MS" panose="030F0702030302020204" pitchFamily="66" charset="0"/>
              </a:rPr>
              <a:t>Il mobbizzato perde la valvola di sfogo rappresentata dalla famiglia e quindi è praticamente accerchiato</a:t>
            </a:r>
            <a:r>
              <a:rPr lang="it-IT" sz="2215" dirty="0">
                <a:solidFill>
                  <a:srgbClr val="002060"/>
                </a:solidFill>
                <a:latin typeface="Comic Sans MS" panose="030F0702030302020204" pitchFamily="66" charset="0"/>
              </a:rPr>
              <a:t>.</a:t>
            </a:r>
            <a:r>
              <a:rPr lang="it-IT" sz="2215" dirty="0">
                <a:solidFill>
                  <a:srgbClr val="002060"/>
                </a:solidFill>
                <a:effectLst>
                  <a:outerShdw blurRad="38100" dist="38100" dir="2700000" algn="tl">
                    <a:srgbClr val="000000"/>
                  </a:outerShdw>
                </a:effectLst>
                <a:latin typeface="Comic Sans MS" panose="030F0702030302020204" pitchFamily="66" charset="0"/>
              </a:rPr>
              <a:t> </a:t>
            </a:r>
          </a:p>
        </p:txBody>
      </p:sp>
      <p:sp>
        <p:nvSpPr>
          <p:cNvPr id="38920" name="Text Box 8">
            <a:extLst>
              <a:ext uri="{FF2B5EF4-FFF2-40B4-BE49-F238E27FC236}">
                <a16:creationId xmlns:a16="http://schemas.microsoft.com/office/drawing/2014/main" id="{D2DCB212-D298-4893-BF88-AC4BE85EC55F}"/>
              </a:ext>
            </a:extLst>
          </p:cNvPr>
          <p:cNvSpPr txBox="1">
            <a:spLocks noChangeArrowheads="1"/>
          </p:cNvSpPr>
          <p:nvPr/>
        </p:nvSpPr>
        <p:spPr bwMode="auto">
          <a:xfrm>
            <a:off x="1114425" y="376238"/>
            <a:ext cx="7645400" cy="547687"/>
          </a:xfrm>
          <a:prstGeom prst="rect">
            <a:avLst/>
          </a:prstGeom>
          <a:solidFill>
            <a:schemeClr val="bg1">
              <a:lumMod val="85000"/>
            </a:schemeClr>
          </a:solidFill>
          <a:ln>
            <a:noFill/>
          </a:ln>
        </p:spPr>
        <p:txBody>
          <a:bodyPr anchor="ctr">
            <a:spAutoFit/>
          </a:bodyPr>
          <a:lstStyle>
            <a:lvl1pPr eaLnBrk="0" hangingPunct="0">
              <a:defRPr sz="2400">
                <a:solidFill>
                  <a:schemeClr val="tx1"/>
                </a:solidFill>
                <a:latin typeface="Lucida Sans Unicode" panose="020B0602030504020204" pitchFamily="34" charset="0"/>
              </a:defRPr>
            </a:lvl1pPr>
            <a:lvl2pPr marL="742950" indent="-285750" eaLnBrk="0" hangingPunct="0">
              <a:defRPr sz="2400">
                <a:solidFill>
                  <a:schemeClr val="tx1"/>
                </a:solidFill>
                <a:latin typeface="Lucida Sans Unicode" panose="020B0602030504020204" pitchFamily="34" charset="0"/>
              </a:defRPr>
            </a:lvl2pPr>
            <a:lvl3pPr marL="1143000" indent="-228600" eaLnBrk="0" hangingPunct="0">
              <a:defRPr sz="2400">
                <a:solidFill>
                  <a:schemeClr val="tx1"/>
                </a:solidFill>
                <a:latin typeface="Lucida Sans Unicode" panose="020B0602030504020204" pitchFamily="34" charset="0"/>
              </a:defRPr>
            </a:lvl3pPr>
            <a:lvl4pPr marL="1600200" indent="-228600" eaLnBrk="0" hangingPunct="0">
              <a:defRPr sz="2400">
                <a:solidFill>
                  <a:schemeClr val="tx1"/>
                </a:solidFill>
                <a:latin typeface="Lucida Sans Unicode" panose="020B0602030504020204" pitchFamily="34" charset="0"/>
              </a:defRPr>
            </a:lvl4pPr>
            <a:lvl5pPr marL="2057400" indent="-228600" eaLnBrk="0" hangingPunct="0">
              <a:defRPr sz="2400">
                <a:solidFill>
                  <a:schemeClr val="tx1"/>
                </a:solidFill>
                <a:latin typeface="Lucida Sans Unicode" panose="020B0602030504020204" pitchFamily="34" charset="0"/>
              </a:defRPr>
            </a:lvl5pPr>
            <a:lvl6pPr marL="25146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6pPr>
            <a:lvl7pPr marL="29718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7pPr>
            <a:lvl8pPr marL="34290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8pPr>
            <a:lvl9pPr marL="3886200" indent="-228600" eaLnBrk="0" fontAlgn="base" hangingPunct="0">
              <a:lnSpc>
                <a:spcPct val="90000"/>
              </a:lnSpc>
              <a:spcBef>
                <a:spcPct val="30000"/>
              </a:spcBef>
              <a:spcAft>
                <a:spcPct val="0"/>
              </a:spcAft>
              <a:buClr>
                <a:srgbClr val="FF0000"/>
              </a:buClr>
              <a:buFont typeface="Wingdings" panose="05000000000000000000" pitchFamily="2" charset="2"/>
              <a:defRPr sz="2400">
                <a:solidFill>
                  <a:schemeClr val="tx1"/>
                </a:solidFill>
                <a:latin typeface="Lucida Sans Unicode" panose="020B0602030504020204" pitchFamily="34" charset="0"/>
              </a:defRPr>
            </a:lvl9pPr>
          </a:lstStyle>
          <a:p>
            <a:pPr algn="ctr" eaLnBrk="1" hangingPunct="1">
              <a:defRPr/>
            </a:pPr>
            <a:r>
              <a:rPr lang="it-IT" sz="2954" b="1" dirty="0">
                <a:solidFill>
                  <a:srgbClr val="C00000"/>
                </a:solidFill>
                <a:latin typeface="Comic Sans MS" panose="030F0702030302020204" pitchFamily="66" charset="0"/>
              </a:rPr>
              <a:t>Altre Tipologie comuni di Mobbing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Segnaposto piè di pagina 1">
            <a:extLst>
              <a:ext uri="{FF2B5EF4-FFF2-40B4-BE49-F238E27FC236}">
                <a16:creationId xmlns:a16="http://schemas.microsoft.com/office/drawing/2014/main" id="{A027A11B-BD6A-4488-8843-D95209B0CA17}"/>
              </a:ext>
            </a:extLst>
          </p:cNvPr>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endParaRPr lang="it-IT" altLang="it-IT" sz="1400">
              <a:solidFill>
                <a:srgbClr val="FFFFFF"/>
              </a:solidFill>
            </a:endParaRPr>
          </a:p>
          <a:p>
            <a:pPr eaLnBrk="1" hangingPunct="1">
              <a:spcBef>
                <a:spcPct val="0"/>
              </a:spcBef>
              <a:buFontTx/>
              <a:buNone/>
              <a:defRPr/>
            </a:pPr>
            <a:endParaRPr lang="it-IT" altLang="it-IT" sz="1100" b="1">
              <a:solidFill>
                <a:srgbClr val="FFFFFF"/>
              </a:solidFill>
            </a:endParaRPr>
          </a:p>
          <a:p>
            <a:pPr eaLnBrk="1" hangingPunct="1">
              <a:spcBef>
                <a:spcPct val="0"/>
              </a:spcBef>
              <a:buFontTx/>
              <a:buNone/>
              <a:defRPr/>
            </a:pPr>
            <a:r>
              <a:rPr lang="it-IT" altLang="it-IT" sz="1100" b="1">
                <a:solidFill>
                  <a:srgbClr val="FFFFFF"/>
                </a:solidFill>
              </a:rPr>
              <a:t>Prof. Giuseppe Renato Croce</a:t>
            </a:r>
          </a:p>
        </p:txBody>
      </p:sp>
      <p:sp>
        <p:nvSpPr>
          <p:cNvPr id="431107" name="Segnaposto numero diapositiva 2">
            <a:extLst>
              <a:ext uri="{FF2B5EF4-FFF2-40B4-BE49-F238E27FC236}">
                <a16:creationId xmlns:a16="http://schemas.microsoft.com/office/drawing/2014/main" id="{78465E63-0419-4831-9EB7-72549FDBF816}"/>
              </a:ext>
            </a:extLst>
          </p:cNvPr>
          <p:cNvSpPr>
            <a:spLocks noGrp="1"/>
          </p:cNvSpPr>
          <p:nvPr>
            <p:ph type="sldNum" sz="quarter" idx="12"/>
          </p:nvPr>
        </p:nvSpPr>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D40C593A-D115-42D9-9BFC-18C710FFD33A}" type="slidenum">
              <a:rPr lang="it-IT" altLang="it-IT" sz="1400">
                <a:solidFill>
                  <a:srgbClr val="FFFFFF"/>
                </a:solidFill>
              </a:rPr>
              <a:pPr eaLnBrk="1" hangingPunct="1">
                <a:spcBef>
                  <a:spcPct val="0"/>
                </a:spcBef>
                <a:buFontTx/>
                <a:buNone/>
              </a:pPr>
              <a:t>4</a:t>
            </a:fld>
            <a:endParaRPr lang="it-IT" altLang="it-IT" sz="1400">
              <a:solidFill>
                <a:srgbClr val="FFFFFF"/>
              </a:solidFill>
            </a:endParaRPr>
          </a:p>
        </p:txBody>
      </p:sp>
      <p:sp>
        <p:nvSpPr>
          <p:cNvPr id="4" name="Rettangolo 3">
            <a:extLst>
              <a:ext uri="{FF2B5EF4-FFF2-40B4-BE49-F238E27FC236}">
                <a16:creationId xmlns:a16="http://schemas.microsoft.com/office/drawing/2014/main" id="{D99EF32E-1084-4B52-91BD-CA40EF2891E0}"/>
              </a:ext>
            </a:extLst>
          </p:cNvPr>
          <p:cNvSpPr/>
          <p:nvPr/>
        </p:nvSpPr>
        <p:spPr>
          <a:xfrm>
            <a:off x="195263" y="188913"/>
            <a:ext cx="8785225" cy="6216650"/>
          </a:xfrm>
          <a:prstGeom prst="rect">
            <a:avLst/>
          </a:prstGeom>
        </p:spPr>
        <p:txBody>
          <a:bodyPr>
            <a:spAutoFit/>
          </a:bodyPr>
          <a:lstStyle/>
          <a:p>
            <a:pPr marL="44450" algn="ctr" eaLnBrk="0" hangingPunct="0">
              <a:lnSpc>
                <a:spcPct val="150000"/>
              </a:lnSpc>
              <a:spcBef>
                <a:spcPts val="1450"/>
              </a:spcBef>
              <a:defRPr/>
            </a:pPr>
            <a:r>
              <a:rPr lang="it-IT" sz="2800" b="1" i="1" u="sng" dirty="0">
                <a:solidFill>
                  <a:srgbClr val="FFFFFF"/>
                </a:solidFill>
                <a:latin typeface="Arial"/>
                <a:ea typeface="Times New Roman" pitchFamily="18" charset="0"/>
                <a:cs typeface="Garamond" pitchFamily="18" charset="0"/>
              </a:rPr>
              <a:t>Rischio e pericolo</a:t>
            </a:r>
          </a:p>
          <a:p>
            <a:pPr eaLnBrk="0" hangingPunct="0">
              <a:spcBef>
                <a:spcPts val="0"/>
              </a:spcBef>
              <a:defRPr/>
            </a:pPr>
            <a:endParaRPr lang="it-IT" sz="2000" b="1" dirty="0">
              <a:solidFill>
                <a:srgbClr val="FFFFFF"/>
              </a:solidFill>
              <a:latin typeface="Arial"/>
              <a:ea typeface="Times New Roman" pitchFamily="18" charset="0"/>
              <a:cs typeface="Garamond" pitchFamily="18" charset="0"/>
            </a:endParaRPr>
          </a:p>
          <a:p>
            <a:pPr eaLnBrk="0" hangingPunct="0">
              <a:spcBef>
                <a:spcPts val="0"/>
              </a:spcBef>
              <a:defRPr/>
            </a:pPr>
            <a:r>
              <a:rPr lang="it-IT" sz="2000" b="1" dirty="0">
                <a:solidFill>
                  <a:srgbClr val="FFFFFF"/>
                </a:solidFill>
                <a:latin typeface="Arial"/>
                <a:ea typeface="Times New Roman" pitchFamily="18" charset="0"/>
                <a:cs typeface="Garamond" pitchFamily="18" charset="0"/>
              </a:rPr>
              <a:t>il </a:t>
            </a:r>
            <a:r>
              <a:rPr lang="it-IT" sz="3200" b="1" i="1" u="sng" dirty="0">
                <a:solidFill>
                  <a:srgbClr val="FFFFFF"/>
                </a:solidFill>
                <a:latin typeface="Arial"/>
                <a:ea typeface="Times New Roman" pitchFamily="18" charset="0"/>
                <a:cs typeface="Garamond" pitchFamily="18" charset="0"/>
              </a:rPr>
              <a:t>pericolo</a:t>
            </a:r>
            <a:r>
              <a:rPr lang="it-IT" sz="2000" b="1" i="1" dirty="0">
                <a:solidFill>
                  <a:srgbClr val="FFFFFF"/>
                </a:solidFill>
                <a:latin typeface="Arial"/>
                <a:ea typeface="Times New Roman" pitchFamily="18" charset="0"/>
                <a:cs typeface="Garamond" pitchFamily="18" charset="0"/>
              </a:rPr>
              <a:t>: </a:t>
            </a:r>
            <a:r>
              <a:rPr lang="it-IT" sz="2000" b="1" dirty="0">
                <a:solidFill>
                  <a:srgbClr val="FFFF00"/>
                </a:solidFill>
                <a:latin typeface="Arial"/>
                <a:ea typeface="Times New Roman" pitchFamily="18" charset="0"/>
                <a:cs typeface="Garamond" pitchFamily="18" charset="0"/>
              </a:rPr>
              <a:t>un evento dannoso futuro ed incerto il cui verificarsi,      </a:t>
            </a:r>
          </a:p>
          <a:p>
            <a:pPr eaLnBrk="0" hangingPunct="0">
              <a:spcBef>
                <a:spcPts val="0"/>
              </a:spcBef>
              <a:defRPr/>
            </a:pPr>
            <a:r>
              <a:rPr lang="it-IT" sz="2000" b="1" dirty="0">
                <a:solidFill>
                  <a:srgbClr val="FFFF00"/>
                </a:solidFill>
                <a:latin typeface="Arial"/>
                <a:ea typeface="Times New Roman" pitchFamily="18" charset="0"/>
                <a:cs typeface="Garamond" pitchFamily="18" charset="0"/>
              </a:rPr>
              <a:t>                            sulla  base dell'esperienza acquisita, può ritenersi  </a:t>
            </a:r>
          </a:p>
          <a:p>
            <a:pPr eaLnBrk="0" hangingPunct="0">
              <a:spcBef>
                <a:spcPts val="0"/>
              </a:spcBef>
              <a:defRPr/>
            </a:pPr>
            <a:r>
              <a:rPr lang="it-IT" sz="2000" b="1" dirty="0">
                <a:solidFill>
                  <a:srgbClr val="FFFF00"/>
                </a:solidFill>
                <a:latin typeface="Arial"/>
                <a:ea typeface="Times New Roman" pitchFamily="18" charset="0"/>
                <a:cs typeface="Garamond" pitchFamily="18" charset="0"/>
              </a:rPr>
              <a:t>                             </a:t>
            </a:r>
            <a:r>
              <a:rPr lang="it-IT" sz="2800" b="1" i="1" u="sng" dirty="0">
                <a:solidFill>
                  <a:srgbClr val="FFFFFF"/>
                </a:solidFill>
                <a:latin typeface="Arial"/>
                <a:ea typeface="Times New Roman" pitchFamily="18" charset="0"/>
                <a:cs typeface="Garamond" pitchFamily="18" charset="0"/>
              </a:rPr>
              <a:t>ragionevolmente  probabile</a:t>
            </a:r>
            <a:r>
              <a:rPr lang="it-IT" sz="2000" b="1" dirty="0">
                <a:solidFill>
                  <a:srgbClr val="FFFF00"/>
                </a:solidFill>
                <a:latin typeface="Arial"/>
                <a:ea typeface="Times New Roman" pitchFamily="18" charset="0"/>
                <a:cs typeface="Garamond" pitchFamily="18" charset="0"/>
              </a:rPr>
              <a:t>;</a:t>
            </a:r>
          </a:p>
          <a:p>
            <a:pPr marL="44450">
              <a:defRPr/>
            </a:pPr>
            <a:endParaRPr lang="it-IT" sz="2000" b="1" dirty="0">
              <a:solidFill>
                <a:srgbClr val="FFFF00"/>
              </a:solidFill>
              <a:latin typeface="Arial"/>
              <a:ea typeface="Times New Roman" pitchFamily="18" charset="0"/>
              <a:cs typeface="Garamond" pitchFamily="18" charset="0"/>
            </a:endParaRPr>
          </a:p>
          <a:p>
            <a:pPr marL="44450">
              <a:defRPr/>
            </a:pPr>
            <a:r>
              <a:rPr lang="it-IT" sz="2000" b="1" dirty="0">
                <a:solidFill>
                  <a:srgbClr val="FFFFFF"/>
                </a:solidFill>
                <a:latin typeface="Arial"/>
                <a:ea typeface="Times New Roman" pitchFamily="18" charset="0"/>
                <a:cs typeface="Garamond" pitchFamily="18" charset="0"/>
              </a:rPr>
              <a:t>il </a:t>
            </a:r>
            <a:r>
              <a:rPr lang="it-IT" sz="3200" b="1" i="1" u="sng" dirty="0">
                <a:solidFill>
                  <a:srgbClr val="FFFFFF"/>
                </a:solidFill>
                <a:latin typeface="Arial"/>
                <a:ea typeface="Times New Roman" pitchFamily="18" charset="0"/>
                <a:cs typeface="Garamond" pitchFamily="18" charset="0"/>
              </a:rPr>
              <a:t>rischio </a:t>
            </a:r>
            <a:r>
              <a:rPr lang="it-IT" sz="2400" b="1" i="1" dirty="0">
                <a:solidFill>
                  <a:srgbClr val="FFFFFF"/>
                </a:solidFill>
                <a:latin typeface="Arial"/>
                <a:ea typeface="Times New Roman" pitchFamily="18" charset="0"/>
                <a:cs typeface="Garamond" pitchFamily="18" charset="0"/>
              </a:rPr>
              <a:t> :</a:t>
            </a:r>
            <a:r>
              <a:rPr lang="it-IT" sz="2000" b="1" dirty="0">
                <a:solidFill>
                  <a:srgbClr val="FFFF00"/>
                </a:solidFill>
                <a:latin typeface="Arial"/>
                <a:ea typeface="Times New Roman" pitchFamily="18" charset="0"/>
                <a:cs typeface="Garamond" pitchFamily="18" charset="0"/>
              </a:rPr>
              <a:t>un evento dannoso futuro ed incerto   </a:t>
            </a:r>
          </a:p>
          <a:p>
            <a:pPr marL="44450">
              <a:defRPr/>
            </a:pPr>
            <a:r>
              <a:rPr lang="it-IT" sz="2000" b="1" dirty="0">
                <a:solidFill>
                  <a:srgbClr val="FFFF00"/>
                </a:solidFill>
                <a:latin typeface="Arial"/>
                <a:ea typeface="Times New Roman" pitchFamily="18" charset="0"/>
                <a:cs typeface="Garamond" pitchFamily="18" charset="0"/>
              </a:rPr>
              <a:t>                          di  cui  </a:t>
            </a:r>
            <a:r>
              <a:rPr lang="it-IT" sz="2400" b="1" i="1" u="sng" dirty="0">
                <a:solidFill>
                  <a:srgbClr val="FFFFFF"/>
                </a:solidFill>
                <a:latin typeface="Arial"/>
                <a:ea typeface="Times New Roman" pitchFamily="18" charset="0"/>
                <a:cs typeface="Garamond" pitchFamily="18" charset="0"/>
              </a:rPr>
              <a:t>non sia possibile, allo stato attuale delle</a:t>
            </a:r>
            <a:r>
              <a:rPr lang="it-IT" sz="2400" b="1" i="1" dirty="0">
                <a:solidFill>
                  <a:srgbClr val="FFFFFF"/>
                </a:solidFill>
                <a:latin typeface="Arial"/>
                <a:ea typeface="Times New Roman" pitchFamily="18" charset="0"/>
                <a:cs typeface="Garamond" pitchFamily="18" charset="0"/>
              </a:rPr>
              <a:t>   </a:t>
            </a:r>
          </a:p>
          <a:p>
            <a:pPr marL="44450">
              <a:defRPr/>
            </a:pPr>
            <a:r>
              <a:rPr lang="it-IT" sz="2400" b="1" i="1" dirty="0">
                <a:solidFill>
                  <a:srgbClr val="FFFFFF"/>
                </a:solidFill>
                <a:latin typeface="Arial"/>
                <a:ea typeface="Times New Roman" pitchFamily="18" charset="0"/>
                <a:cs typeface="Garamond" pitchFamily="18" charset="0"/>
              </a:rPr>
              <a:t>                      </a:t>
            </a:r>
            <a:r>
              <a:rPr lang="it-IT" sz="2400" b="1" i="1" u="sng" dirty="0">
                <a:solidFill>
                  <a:srgbClr val="FFFFFF"/>
                </a:solidFill>
                <a:latin typeface="Arial"/>
                <a:ea typeface="Times New Roman" pitchFamily="18" charset="0"/>
                <a:cs typeface="Garamond" pitchFamily="18" charset="0"/>
              </a:rPr>
              <a:t>conoscenze, valutare  in maniera </a:t>
            </a:r>
            <a:r>
              <a:rPr lang="it-IT" sz="2400" b="1" i="1" dirty="0">
                <a:solidFill>
                  <a:srgbClr val="FFFFFF"/>
                </a:solidFill>
                <a:latin typeface="Arial"/>
                <a:ea typeface="Times New Roman" pitchFamily="18" charset="0"/>
                <a:cs typeface="Garamond" pitchFamily="18" charset="0"/>
              </a:rPr>
              <a:t>   </a:t>
            </a:r>
          </a:p>
          <a:p>
            <a:pPr marL="44450">
              <a:defRPr/>
            </a:pPr>
            <a:r>
              <a:rPr lang="it-IT" sz="2400" b="1" i="1" dirty="0">
                <a:solidFill>
                  <a:srgbClr val="FFFFFF"/>
                </a:solidFill>
                <a:latin typeface="Arial"/>
                <a:ea typeface="Times New Roman" pitchFamily="18" charset="0"/>
                <a:cs typeface="Garamond" pitchFamily="18" charset="0"/>
              </a:rPr>
              <a:t>                      </a:t>
            </a:r>
            <a:r>
              <a:rPr lang="it-IT" sz="2400" b="1" i="1" u="sng" dirty="0">
                <a:solidFill>
                  <a:srgbClr val="FFFFFF"/>
                </a:solidFill>
                <a:latin typeface="Arial"/>
                <a:ea typeface="Times New Roman" pitchFamily="18" charset="0"/>
                <a:cs typeface="Garamond" pitchFamily="18" charset="0"/>
              </a:rPr>
              <a:t>sufficientemente sicura le probabilità                                  </a:t>
            </a:r>
          </a:p>
          <a:p>
            <a:pPr marL="44450">
              <a:defRPr/>
            </a:pPr>
            <a:r>
              <a:rPr lang="it-IT" sz="2400" b="1" i="1" dirty="0">
                <a:solidFill>
                  <a:srgbClr val="FFFFFF"/>
                </a:solidFill>
                <a:latin typeface="Arial"/>
                <a:ea typeface="Times New Roman" pitchFamily="18" charset="0"/>
                <a:cs typeface="Garamond" pitchFamily="18" charset="0"/>
              </a:rPr>
              <a:t>                      </a:t>
            </a:r>
            <a:r>
              <a:rPr lang="it-IT" sz="2400" b="1" i="1" u="sng" dirty="0">
                <a:solidFill>
                  <a:srgbClr val="FFFFFF"/>
                </a:solidFill>
                <a:latin typeface="Arial"/>
                <a:ea typeface="Times New Roman" pitchFamily="18" charset="0"/>
                <a:cs typeface="Garamond" pitchFamily="18" charset="0"/>
              </a:rPr>
              <a:t>o le  modalità di avveramento.</a:t>
            </a:r>
          </a:p>
          <a:p>
            <a:pPr marL="44450">
              <a:lnSpc>
                <a:spcPct val="150000"/>
              </a:lnSpc>
              <a:defRPr/>
            </a:pPr>
            <a:endParaRPr lang="it-IT" sz="2400" b="1" dirty="0">
              <a:solidFill>
                <a:srgbClr val="FFFF00"/>
              </a:solidFill>
              <a:latin typeface="Arial"/>
              <a:ea typeface="Times New Roman" pitchFamily="18" charset="0"/>
              <a:cs typeface="Garamond" pitchFamily="18" charset="0"/>
            </a:endParaRPr>
          </a:p>
          <a:p>
            <a:pPr marL="44450">
              <a:lnSpc>
                <a:spcPct val="150000"/>
              </a:lnSpc>
              <a:defRPr/>
            </a:pPr>
            <a:r>
              <a:rPr lang="it-IT" sz="2000" b="1" dirty="0">
                <a:solidFill>
                  <a:srgbClr val="FFFF00"/>
                </a:solidFill>
                <a:latin typeface="Arial"/>
                <a:ea typeface="Times New Roman" pitchFamily="18" charset="0"/>
                <a:cs typeface="Garamond" pitchFamily="18" charset="0"/>
              </a:rPr>
              <a:t>In sostanza</a:t>
            </a:r>
            <a:r>
              <a:rPr lang="it-IT" sz="2000" b="1" dirty="0">
                <a:solidFill>
                  <a:srgbClr val="1F497D"/>
                </a:solidFill>
                <a:latin typeface="Arial"/>
                <a:ea typeface="Times New Roman" pitchFamily="18" charset="0"/>
                <a:cs typeface="Garamond" pitchFamily="18" charset="0"/>
              </a:rPr>
              <a:t>: </a:t>
            </a:r>
            <a:r>
              <a:rPr lang="it-IT" sz="2000" b="1" dirty="0">
                <a:solidFill>
                  <a:srgbClr val="FFFFFF"/>
                </a:solidFill>
                <a:latin typeface="Arial"/>
                <a:ea typeface="Times New Roman" pitchFamily="18" charset="0"/>
                <a:cs typeface="Garamond" pitchFamily="18" charset="0"/>
              </a:rPr>
              <a:t>il </a:t>
            </a:r>
            <a:r>
              <a:rPr lang="it-IT" sz="2400" b="1" i="1" dirty="0">
                <a:solidFill>
                  <a:srgbClr val="FFFFFF"/>
                </a:solidFill>
                <a:latin typeface="Arial"/>
                <a:ea typeface="Times New Roman" pitchFamily="18" charset="0"/>
                <a:cs typeface="Garamond" pitchFamily="18" charset="0"/>
              </a:rPr>
              <a:t>pericolo </a:t>
            </a:r>
            <a:r>
              <a:rPr lang="it-IT" sz="2000" b="1" dirty="0">
                <a:solidFill>
                  <a:srgbClr val="FFFF00"/>
                </a:solidFill>
                <a:latin typeface="Arial"/>
                <a:ea typeface="Times New Roman" pitchFamily="18" charset="0"/>
                <a:cs typeface="Garamond" pitchFamily="18" charset="0"/>
              </a:rPr>
              <a:t>è correlato ad una sfera di certezza</a:t>
            </a:r>
          </a:p>
          <a:p>
            <a:pPr marL="44450">
              <a:lnSpc>
                <a:spcPct val="150000"/>
              </a:lnSpc>
              <a:defRPr/>
            </a:pPr>
            <a:r>
              <a:rPr lang="it-IT" sz="2000" b="1" dirty="0">
                <a:solidFill>
                  <a:srgbClr val="1F497D"/>
                </a:solidFill>
                <a:latin typeface="Arial"/>
                <a:ea typeface="Times New Roman" pitchFamily="18" charset="0"/>
                <a:cs typeface="Garamond" pitchFamily="18" charset="0"/>
              </a:rPr>
              <a:t>                       </a:t>
            </a:r>
            <a:r>
              <a:rPr lang="it-IT" sz="2000" b="1" dirty="0">
                <a:solidFill>
                  <a:srgbClr val="FFFFFF"/>
                </a:solidFill>
                <a:latin typeface="Arial"/>
                <a:ea typeface="Times New Roman" pitchFamily="18" charset="0"/>
                <a:cs typeface="Garamond" pitchFamily="18" charset="0"/>
              </a:rPr>
              <a:t>il </a:t>
            </a:r>
            <a:r>
              <a:rPr lang="it-IT" sz="2400" b="1" i="1" dirty="0">
                <a:solidFill>
                  <a:srgbClr val="FFFFFF"/>
                </a:solidFill>
                <a:latin typeface="Arial"/>
                <a:ea typeface="Times New Roman" pitchFamily="18" charset="0"/>
                <a:cs typeface="Garamond" pitchFamily="18" charset="0"/>
              </a:rPr>
              <a:t>rischio</a:t>
            </a:r>
            <a:r>
              <a:rPr lang="it-IT" sz="2000" b="1" dirty="0">
                <a:solidFill>
                  <a:srgbClr val="FFFFFF"/>
                </a:solidFill>
                <a:latin typeface="Arial"/>
                <a:ea typeface="Times New Roman" pitchFamily="18" charset="0"/>
                <a:cs typeface="Garamond" pitchFamily="18" charset="0"/>
              </a:rPr>
              <a:t> </a:t>
            </a:r>
            <a:r>
              <a:rPr lang="it-IT" sz="2000" b="1" dirty="0">
                <a:solidFill>
                  <a:srgbClr val="FFFF00"/>
                </a:solidFill>
                <a:latin typeface="Arial"/>
                <a:ea typeface="Times New Roman" pitchFamily="18" charset="0"/>
                <a:cs typeface="Garamond" pitchFamily="18" charset="0"/>
              </a:rPr>
              <a:t>è correlato ad una sfera di incertezza</a:t>
            </a:r>
          </a:p>
        </p:txBody>
      </p:sp>
    </p:spTree>
  </p:cSld>
  <p:clrMapOvr>
    <a:masterClrMapping/>
  </p:clrMapOvr>
  <p:transition>
    <p:wheel/>
    <p:sndAc>
      <p:stSnd>
        <p:snd r:embed="rId2" name="applause.wav"/>
      </p:stSnd>
    </p:sndAc>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a:extLst>
              <a:ext uri="{FF2B5EF4-FFF2-40B4-BE49-F238E27FC236}">
                <a16:creationId xmlns:a16="http://schemas.microsoft.com/office/drawing/2014/main" id="{CB1E174A-756A-49AD-801D-3EF7AEB83F1D}"/>
              </a:ext>
            </a:extLst>
          </p:cNvPr>
          <p:cNvSpPr>
            <a:spLocks noGrp="1" noChangeArrowheads="1"/>
          </p:cNvSpPr>
          <p:nvPr>
            <p:ph type="body" idx="1"/>
          </p:nvPr>
        </p:nvSpPr>
        <p:spPr>
          <a:xfrm>
            <a:off x="674688" y="1309688"/>
            <a:ext cx="8032750" cy="4452937"/>
          </a:xfrm>
        </p:spPr>
        <p:txBody>
          <a:bodyPr/>
          <a:lstStyle/>
          <a:p>
            <a:pPr>
              <a:lnSpc>
                <a:spcPct val="80000"/>
              </a:lnSpc>
              <a:buFont typeface="Wingdings" panose="05000000000000000000" pitchFamily="2" charset="2"/>
              <a:buNone/>
              <a:defRPr/>
            </a:pPr>
            <a:endParaRPr lang="it-IT" sz="1846" dirty="0">
              <a:solidFill>
                <a:srgbClr val="497DB7"/>
              </a:solidFill>
              <a:latin typeface="Comic Sans MS" panose="030F0702030302020204" pitchFamily="66" charset="0"/>
            </a:endParaRP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Svuotamento delle mansioni.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Mancata assegnazione dei compiti lavorativi, con inattività forzata.</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Mancata assegnazione degli strumenti di lavoro.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Marginalizzazione dalla attività lavorativa.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Ripetuti trasferimenti ingiustificati.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Prolungata attribuzione di compiti dequalificanti rispetto al profilo professionale posseduto.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Prolungata attribuzione di compiti esorbitanti.</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Impedimento sistematico e strutturale all’accesso a notizie.</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Esclusione reiterata del lavoratore rispetto ad iniziative formative, di riqualificazione e aggiornamento professionale. </a:t>
            </a:r>
          </a:p>
          <a:p>
            <a:pPr>
              <a:lnSpc>
                <a:spcPct val="80000"/>
              </a:lnSpc>
              <a:buFont typeface="Wingdings" panose="05000000000000000000" pitchFamily="2" charset="2"/>
              <a:buChar char="Ø"/>
              <a:defRPr/>
            </a:pPr>
            <a:r>
              <a:rPr lang="it-IT" sz="2000" b="1" dirty="0">
                <a:solidFill>
                  <a:srgbClr val="002060"/>
                </a:solidFill>
                <a:latin typeface="Comic Sans MS" panose="030F0702030302020204" pitchFamily="66" charset="0"/>
              </a:rPr>
              <a:t>Esercizio esasperato ed eccessivo di forme di controllo.</a:t>
            </a:r>
          </a:p>
        </p:txBody>
      </p:sp>
      <p:sp>
        <p:nvSpPr>
          <p:cNvPr id="73732" name="Text Box 14">
            <a:extLst>
              <a:ext uri="{FF2B5EF4-FFF2-40B4-BE49-F238E27FC236}">
                <a16:creationId xmlns:a16="http://schemas.microsoft.com/office/drawing/2014/main" id="{0DE87870-01C5-4D0B-93D9-7ED370F94B8B}"/>
              </a:ext>
            </a:extLst>
          </p:cNvPr>
          <p:cNvSpPr txBox="1">
            <a:spLocks noGrp="1" noChangeArrowheads="1"/>
          </p:cNvSpPr>
          <p:nvPr>
            <p:ph type="title"/>
          </p:nvPr>
        </p:nvSpPr>
        <p:spPr>
          <a:xfrm>
            <a:off x="609600" y="381000"/>
            <a:ext cx="8162925" cy="928688"/>
          </a:xfrm>
          <a:solidFill>
            <a:schemeClr val="bg1">
              <a:lumMod val="85000"/>
            </a:schemeClr>
          </a:solidFill>
        </p:spPr>
        <p:txBody>
          <a:bodyPr>
            <a:normAutofit fontScale="90000"/>
          </a:bodyPr>
          <a:lstStyle/>
          <a:p>
            <a:pPr algn="ctr" eaLnBrk="1" hangingPunct="1">
              <a:defRPr/>
            </a:pPr>
            <a:r>
              <a:rPr lang="it-IT" dirty="0"/>
              <a:t> </a:t>
            </a:r>
            <a:r>
              <a:rPr lang="it-IT" sz="3100" dirty="0">
                <a:solidFill>
                  <a:srgbClr val="FF0000"/>
                </a:solidFill>
              </a:rPr>
              <a:t>MOBBING</a:t>
            </a:r>
            <a:r>
              <a:rPr lang="it-IT" sz="2585" dirty="0">
                <a:solidFill>
                  <a:srgbClr val="FF0000"/>
                </a:solidFill>
              </a:rPr>
              <a:t> </a:t>
            </a:r>
            <a:br>
              <a:rPr lang="it-IT" sz="2585" dirty="0">
                <a:solidFill>
                  <a:srgbClr val="FF0000"/>
                </a:solidFill>
              </a:rPr>
            </a:br>
            <a:r>
              <a:rPr lang="it-IT" sz="2200" dirty="0">
                <a:solidFill>
                  <a:srgbClr val="FF0000"/>
                </a:solidFill>
              </a:rPr>
              <a:t>Le azioni dell’organizzazione verso il mobbizzato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3">
            <a:extLst>
              <a:ext uri="{FF2B5EF4-FFF2-40B4-BE49-F238E27FC236}">
                <a16:creationId xmlns:a16="http://schemas.microsoft.com/office/drawing/2014/main" id="{31BCEF34-952D-4F48-9DCA-2FE715D45704}"/>
              </a:ext>
            </a:extLst>
          </p:cNvPr>
          <p:cNvSpPr>
            <a:spLocks noGrp="1" noChangeArrowheads="1"/>
          </p:cNvSpPr>
          <p:nvPr>
            <p:ph type="body" idx="1"/>
          </p:nvPr>
        </p:nvSpPr>
        <p:spPr>
          <a:xfrm>
            <a:off x="685800" y="1524000"/>
            <a:ext cx="7848600" cy="3789363"/>
          </a:xfrm>
          <a:blipFill dpi="0" rotWithShape="1">
            <a:blip r:embed="rId2"/>
            <a:srcRect/>
            <a:tile tx="0" ty="0" sx="100000" sy="100000" flip="none" algn="tl"/>
          </a:blipFill>
        </p:spPr>
        <p:txBody>
          <a:bodyPr/>
          <a:lstStyle/>
          <a:p>
            <a:pPr marL="0" indent="0" eaLnBrk="1" hangingPunct="1">
              <a:buClr>
                <a:srgbClr val="FF6699"/>
              </a:buClr>
              <a:buFont typeface="Wingdings 2" panose="05020102010507070707" pitchFamily="18" charset="2"/>
              <a:buNone/>
            </a:pPr>
            <a:r>
              <a:rPr lang="it-IT" altLang="it-IT" sz="6000" b="1">
                <a:solidFill>
                  <a:srgbClr val="497DB7"/>
                </a:solidFill>
                <a:latin typeface="Arial Black" panose="020B0A04020102020204" pitchFamily="34" charset="0"/>
                <a:cs typeface="Times New Roman" panose="02020603050405020304" pitchFamily="18" charset="0"/>
              </a:rPr>
              <a:t>  </a:t>
            </a:r>
          </a:p>
          <a:p>
            <a:pPr marL="0" indent="0" eaLnBrk="1" hangingPunct="1">
              <a:buClr>
                <a:srgbClr val="FF6699"/>
              </a:buClr>
              <a:buFont typeface="Wingdings 2" panose="05020102010507070707" pitchFamily="18" charset="2"/>
              <a:buNone/>
            </a:pPr>
            <a:r>
              <a:rPr lang="it-IT" altLang="it-IT" sz="6000" b="1">
                <a:solidFill>
                  <a:srgbClr val="497DB7"/>
                </a:solidFill>
                <a:latin typeface="Arial Black" panose="020B0A04020102020204" pitchFamily="34" charset="0"/>
                <a:cs typeface="Times New Roman" panose="02020603050405020304" pitchFamily="18" charset="0"/>
              </a:rPr>
              <a:t>  LE EMERGENZE</a:t>
            </a: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endParaRPr lang="it-IT" altLang="it-IT" sz="1000" b="1">
              <a:solidFill>
                <a:srgbClr val="497DB7"/>
              </a:solidFill>
              <a:latin typeface="Arial Black" panose="020B0A04020102020204" pitchFamily="34" charset="0"/>
              <a:cs typeface="Times New Roman" panose="02020603050405020304" pitchFamily="18" charset="0"/>
            </a:endParaRPr>
          </a:p>
          <a:p>
            <a:pPr marL="0" indent="0" eaLnBrk="1" hangingPunct="1">
              <a:buClr>
                <a:srgbClr val="FF6699"/>
              </a:buClr>
              <a:buFont typeface="Wingdings 2" panose="05020102010507070707" pitchFamily="18" charset="2"/>
              <a:buNone/>
            </a:pPr>
            <a:r>
              <a:rPr lang="it-IT" altLang="it-IT" sz="900" b="1">
                <a:solidFill>
                  <a:srgbClr val="497DB7"/>
                </a:solidFill>
                <a:latin typeface="Adobe Arabic" pitchFamily="18" charset="-78"/>
                <a:cs typeface="Adobe Arabic" pitchFamily="18" charset="-78"/>
              </a:rPr>
              <a:t>Tratto da Manuale  della sicurezza dopolavoro ATAC</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134498E7-574C-4986-9741-9A4E82C5F49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380834-0674-4D0C-B115-F3316403079C}" type="slidenum">
              <a:rPr lang="it-IT" altLang="it-IT">
                <a:solidFill>
                  <a:srgbClr val="B5A788"/>
                </a:solidFill>
                <a:latin typeface="Gill Sans MT" panose="020B0502020104020203" pitchFamily="34" charset="0"/>
              </a:rPr>
              <a:pPr eaLnBrk="1" hangingPunct="1"/>
              <a:t>42</a:t>
            </a:fld>
            <a:endParaRPr lang="it-IT" altLang="it-IT">
              <a:solidFill>
                <a:srgbClr val="B5A788"/>
              </a:solidFill>
              <a:latin typeface="Gill Sans MT" panose="020B0502020104020203" pitchFamily="34" charset="0"/>
            </a:endParaRPr>
          </a:p>
        </p:txBody>
      </p:sp>
      <p:sp>
        <p:nvSpPr>
          <p:cNvPr id="18" name="Titolo 1">
            <a:extLst>
              <a:ext uri="{FF2B5EF4-FFF2-40B4-BE49-F238E27FC236}">
                <a16:creationId xmlns:a16="http://schemas.microsoft.com/office/drawing/2014/main" id="{60255A73-AEF4-4C66-989E-D7A0230571E2}"/>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grpSp>
        <p:nvGrpSpPr>
          <p:cNvPr id="488452" name="Gruppo 19">
            <a:extLst>
              <a:ext uri="{FF2B5EF4-FFF2-40B4-BE49-F238E27FC236}">
                <a16:creationId xmlns:a16="http://schemas.microsoft.com/office/drawing/2014/main" id="{0B470685-03F4-4BDD-9A99-1D99366D7096}"/>
              </a:ext>
            </a:extLst>
          </p:cNvPr>
          <p:cNvGrpSpPr>
            <a:grpSpLocks/>
          </p:cNvGrpSpPr>
          <p:nvPr/>
        </p:nvGrpSpPr>
        <p:grpSpPr bwMode="auto">
          <a:xfrm>
            <a:off x="1071563" y="1371600"/>
            <a:ext cx="7786687" cy="5305425"/>
            <a:chOff x="1071563" y="1123949"/>
            <a:chExt cx="7786687" cy="5305447"/>
          </a:xfrm>
        </p:grpSpPr>
        <p:sp>
          <p:nvSpPr>
            <p:cNvPr id="79878" name="Freeform 6">
              <a:extLst>
                <a:ext uri="{FF2B5EF4-FFF2-40B4-BE49-F238E27FC236}">
                  <a16:creationId xmlns:a16="http://schemas.microsoft.com/office/drawing/2014/main" id="{C87DE97D-EEFB-4235-844E-8579F3844A9B}"/>
                </a:ext>
              </a:extLst>
            </p:cNvPr>
            <p:cNvSpPr>
              <a:spLocks/>
            </p:cNvSpPr>
            <p:nvPr/>
          </p:nvSpPr>
          <p:spPr bwMode="auto">
            <a:xfrm>
              <a:off x="2017713" y="1963740"/>
              <a:ext cx="4297362" cy="1736732"/>
            </a:xfrm>
            <a:custGeom>
              <a:avLst/>
              <a:gdLst/>
              <a:ahLst/>
              <a:cxnLst>
                <a:cxn ang="0">
                  <a:pos x="9360" y="0"/>
                </a:cxn>
                <a:cxn ang="0">
                  <a:pos x="0" y="19993"/>
                </a:cxn>
                <a:cxn ang="0">
                  <a:pos x="19997" y="19993"/>
                </a:cxn>
                <a:cxn ang="0">
                  <a:pos x="9360" y="0"/>
                </a:cxn>
              </a:cxnLst>
              <a:rect l="0" t="0" r="r" b="b"/>
              <a:pathLst>
                <a:path w="20000" h="20000">
                  <a:moveTo>
                    <a:pt x="9360" y="0"/>
                  </a:moveTo>
                  <a:lnTo>
                    <a:pt x="0" y="19993"/>
                  </a:lnTo>
                  <a:lnTo>
                    <a:pt x="19997" y="19993"/>
                  </a:lnTo>
                  <a:lnTo>
                    <a:pt x="9360" y="0"/>
                  </a:lnTo>
                  <a:close/>
                </a:path>
              </a:pathLst>
            </a:custGeom>
            <a:solidFill>
              <a:srgbClr val="FF0000"/>
            </a:solidFill>
            <a:ln w="76200">
              <a:solidFill>
                <a:srgbClr val="FFC000"/>
              </a:solidFill>
              <a:headEnd type="none" w="sm" len="sm"/>
              <a:tailEnd type="triangle" w="sm" len="sm"/>
            </a:ln>
          </p:spPr>
          <p:style>
            <a:lnRef idx="1">
              <a:schemeClr val="accent3"/>
            </a:lnRef>
            <a:fillRef idx="2">
              <a:schemeClr val="accent3"/>
            </a:fillRef>
            <a:effectRef idx="1">
              <a:schemeClr val="accent3"/>
            </a:effectRef>
            <a:fontRef idx="minor">
              <a:schemeClr val="dk1"/>
            </a:fontRef>
          </p:style>
          <p:txBody>
            <a:bodyPr/>
            <a:lstStyle/>
            <a:p>
              <a:pPr>
                <a:defRPr/>
              </a:pPr>
              <a:endParaRPr lang="it-IT">
                <a:solidFill>
                  <a:prstClr val="black"/>
                </a:solidFill>
              </a:endParaRPr>
            </a:p>
          </p:txBody>
        </p:sp>
        <p:sp>
          <p:nvSpPr>
            <p:cNvPr id="79880" name="AutoShape 8">
              <a:extLst>
                <a:ext uri="{FF2B5EF4-FFF2-40B4-BE49-F238E27FC236}">
                  <a16:creationId xmlns:a16="http://schemas.microsoft.com/office/drawing/2014/main" id="{5AA816A4-7054-4D4D-826C-DA4146694339}"/>
                </a:ext>
              </a:extLst>
            </p:cNvPr>
            <p:cNvSpPr>
              <a:spLocks noChangeArrowheads="1"/>
            </p:cNvSpPr>
            <p:nvPr/>
          </p:nvSpPr>
          <p:spPr bwMode="auto">
            <a:xfrm>
              <a:off x="1071563" y="3790960"/>
              <a:ext cx="2378075" cy="687391"/>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b="1">
                  <a:solidFill>
                    <a:prstClr val="black"/>
                  </a:solidFill>
                </a:rPr>
                <a:t>COMBURENTE</a:t>
              </a:r>
            </a:p>
            <a:p>
              <a:pPr algn="ctr" eaLnBrk="1" hangingPunct="1">
                <a:defRPr/>
              </a:pPr>
              <a:r>
                <a:rPr lang="it-IT" altLang="it-IT" b="1">
                  <a:solidFill>
                    <a:prstClr val="black"/>
                  </a:solidFill>
                </a:rPr>
                <a:t>(OSSIGENO)</a:t>
              </a:r>
            </a:p>
            <a:p>
              <a:pPr eaLnBrk="1" hangingPunct="1">
                <a:defRPr/>
              </a:pPr>
              <a:endParaRPr lang="it-IT" altLang="it-IT">
                <a:solidFill>
                  <a:prstClr val="black"/>
                </a:solidFill>
              </a:endParaRPr>
            </a:p>
          </p:txBody>
        </p:sp>
        <p:sp>
          <p:nvSpPr>
            <p:cNvPr id="79882" name="AutoShape 10">
              <a:extLst>
                <a:ext uri="{FF2B5EF4-FFF2-40B4-BE49-F238E27FC236}">
                  <a16:creationId xmlns:a16="http://schemas.microsoft.com/office/drawing/2014/main" id="{4E94CA7E-D69C-4411-BB6A-235987543903}"/>
                </a:ext>
              </a:extLst>
            </p:cNvPr>
            <p:cNvSpPr>
              <a:spLocks noChangeArrowheads="1"/>
            </p:cNvSpPr>
            <p:nvPr/>
          </p:nvSpPr>
          <p:spPr bwMode="auto">
            <a:xfrm>
              <a:off x="3249613" y="2857500"/>
              <a:ext cx="1857375" cy="457200"/>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Aft>
                  <a:spcPts val="1000"/>
                </a:spcAft>
                <a:defRPr/>
              </a:pPr>
              <a:r>
                <a:rPr lang="it-IT" altLang="it-IT" sz="2200" b="1">
                  <a:solidFill>
                    <a:prstClr val="white"/>
                  </a:solidFill>
                </a:rPr>
                <a:t>IL FUOCO</a:t>
              </a:r>
              <a:endParaRPr lang="it-IT" altLang="it-IT">
                <a:solidFill>
                  <a:prstClr val="white"/>
                </a:solidFill>
              </a:endParaRPr>
            </a:p>
          </p:txBody>
        </p:sp>
        <p:sp>
          <p:nvSpPr>
            <p:cNvPr id="79883" name="AutoShape 11">
              <a:extLst>
                <a:ext uri="{FF2B5EF4-FFF2-40B4-BE49-F238E27FC236}">
                  <a16:creationId xmlns:a16="http://schemas.microsoft.com/office/drawing/2014/main" id="{B392D4B6-6C6A-4DDD-B172-A1FCF5CEC7BB}"/>
                </a:ext>
              </a:extLst>
            </p:cNvPr>
            <p:cNvSpPr>
              <a:spLocks noChangeArrowheads="1"/>
            </p:cNvSpPr>
            <p:nvPr/>
          </p:nvSpPr>
          <p:spPr bwMode="auto">
            <a:xfrm>
              <a:off x="5503863" y="1123949"/>
              <a:ext cx="1565275" cy="804866"/>
            </a:xfrm>
            <a:prstGeom prst="roundRect">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marL="342900" indent="-342900"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eaLnBrk="1" hangingPunct="1">
                <a:buSzPts val="1400"/>
                <a:defRPr/>
              </a:pPr>
              <a:r>
                <a:rPr lang="it-IT" altLang="it-IT" sz="1400" dirty="0">
                  <a:solidFill>
                    <a:prstClr val="black"/>
                  </a:solidFill>
                </a:rPr>
                <a:t>solido</a:t>
              </a:r>
            </a:p>
            <a:p>
              <a:pPr lvl="1" eaLnBrk="1" hangingPunct="1">
                <a:buSzPts val="1400"/>
                <a:defRPr/>
              </a:pPr>
              <a:r>
                <a:rPr lang="it-IT" altLang="it-IT" sz="1400" dirty="0">
                  <a:solidFill>
                    <a:prstClr val="black"/>
                  </a:solidFill>
                </a:rPr>
                <a:t>liquido</a:t>
              </a:r>
            </a:p>
            <a:p>
              <a:pPr lvl="1" eaLnBrk="1" hangingPunct="1">
                <a:buSzPts val="1400"/>
                <a:defRPr/>
              </a:pPr>
              <a:r>
                <a:rPr lang="it-IT" altLang="it-IT" sz="1400" dirty="0">
                  <a:solidFill>
                    <a:prstClr val="black"/>
                  </a:solidFill>
                </a:rPr>
                <a:t>gassoso</a:t>
              </a:r>
              <a:endParaRPr lang="it-IT" altLang="it-IT" dirty="0">
                <a:solidFill>
                  <a:prstClr val="black"/>
                </a:solidFill>
              </a:endParaRPr>
            </a:p>
          </p:txBody>
        </p:sp>
        <p:sp>
          <p:nvSpPr>
            <p:cNvPr id="79884" name="AutoShape 12">
              <a:extLst>
                <a:ext uri="{FF2B5EF4-FFF2-40B4-BE49-F238E27FC236}">
                  <a16:creationId xmlns:a16="http://schemas.microsoft.com/office/drawing/2014/main" id="{E16C457A-382E-46C4-B0A8-CFCD81AA210D}"/>
                </a:ext>
              </a:extLst>
            </p:cNvPr>
            <p:cNvSpPr>
              <a:spLocks noChangeArrowheads="1"/>
            </p:cNvSpPr>
            <p:nvPr/>
          </p:nvSpPr>
          <p:spPr bwMode="auto">
            <a:xfrm>
              <a:off x="6477000" y="3714760"/>
              <a:ext cx="2381250" cy="1143005"/>
            </a:xfrm>
            <a:prstGeom prst="roundRect">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marL="342900" indent="-342900"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742950" lvl="1" indent="-285750" eaLnBrk="1" hangingPunct="1">
                <a:buSzPts val="1400"/>
                <a:buFont typeface="Arial" panose="020B0604020202020204" pitchFamily="34" charset="0"/>
                <a:buChar char="•"/>
                <a:defRPr/>
              </a:pPr>
              <a:r>
                <a:rPr lang="it-IT" altLang="it-IT" sz="1400" dirty="0">
                  <a:solidFill>
                    <a:prstClr val="black"/>
                  </a:solidFill>
                </a:rPr>
                <a:t>scintille</a:t>
              </a:r>
            </a:p>
            <a:p>
              <a:pPr marL="742950" lvl="1" indent="-285750" eaLnBrk="1" hangingPunct="1">
                <a:buSzPts val="1400"/>
                <a:buFont typeface="Arial" panose="020B0604020202020204" pitchFamily="34" charset="0"/>
                <a:buChar char="•"/>
                <a:defRPr/>
              </a:pPr>
              <a:r>
                <a:rPr lang="it-IT" altLang="it-IT" sz="1400" dirty="0">
                  <a:solidFill>
                    <a:prstClr val="black"/>
                  </a:solidFill>
                </a:rPr>
                <a:t>materiali a </a:t>
              </a:r>
            </a:p>
            <a:p>
              <a:pPr lvl="1" eaLnBrk="1" hangingPunct="1">
                <a:buSzPts val="1400"/>
                <a:defRPr/>
              </a:pPr>
              <a:r>
                <a:rPr lang="it-IT" altLang="it-IT" sz="1400" dirty="0">
                  <a:solidFill>
                    <a:prstClr val="black"/>
                  </a:solidFill>
                </a:rPr>
                <a:t>    temperatura elevata</a:t>
              </a:r>
            </a:p>
            <a:p>
              <a:pPr marL="742950" lvl="1" indent="-285750" eaLnBrk="1" hangingPunct="1">
                <a:buSzPts val="1400"/>
                <a:buFont typeface="Arial" panose="020B0604020202020204" pitchFamily="34" charset="0"/>
                <a:buChar char="•"/>
                <a:defRPr/>
              </a:pPr>
              <a:r>
                <a:rPr lang="it-IT" altLang="it-IT" sz="1400" dirty="0">
                  <a:solidFill>
                    <a:prstClr val="black"/>
                  </a:solidFill>
                </a:rPr>
                <a:t>fiamme</a:t>
              </a:r>
              <a:endParaRPr lang="it-IT" altLang="it-IT" dirty="0">
                <a:solidFill>
                  <a:prstClr val="black"/>
                </a:solidFill>
              </a:endParaRPr>
            </a:p>
          </p:txBody>
        </p:sp>
        <p:sp>
          <p:nvSpPr>
            <p:cNvPr id="79885" name="AutoShape 13">
              <a:extLst>
                <a:ext uri="{FF2B5EF4-FFF2-40B4-BE49-F238E27FC236}">
                  <a16:creationId xmlns:a16="http://schemas.microsoft.com/office/drawing/2014/main" id="{11C942D0-8B9A-458D-9703-59C5181E5C69}"/>
                </a:ext>
              </a:extLst>
            </p:cNvPr>
            <p:cNvSpPr>
              <a:spLocks noChangeArrowheads="1"/>
            </p:cNvSpPr>
            <p:nvPr/>
          </p:nvSpPr>
          <p:spPr bwMode="auto">
            <a:xfrm>
              <a:off x="2171700" y="4643452"/>
              <a:ext cx="4114800" cy="549277"/>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Aft>
                  <a:spcPts val="1000"/>
                </a:spcAft>
                <a:defRPr/>
              </a:pPr>
              <a:r>
                <a:rPr lang="it-IT" altLang="it-IT" sz="1600" b="1">
                  <a:solidFill>
                    <a:prstClr val="black"/>
                  </a:solidFill>
                </a:rPr>
                <a:t>TEMPERATURA DI INFIAMMABILITÁ</a:t>
              </a:r>
              <a:endParaRPr lang="it-IT" altLang="it-IT" b="1">
                <a:solidFill>
                  <a:prstClr val="black"/>
                </a:solidFill>
              </a:endParaRPr>
            </a:p>
            <a:p>
              <a:pPr eaLnBrk="1" hangingPunct="1">
                <a:defRPr/>
              </a:pPr>
              <a:endParaRPr lang="it-IT" altLang="it-IT">
                <a:solidFill>
                  <a:prstClr val="black"/>
                </a:solidFill>
              </a:endParaRPr>
            </a:p>
          </p:txBody>
        </p:sp>
        <p:sp>
          <p:nvSpPr>
            <p:cNvPr id="79886" name="AutoShape 14">
              <a:extLst>
                <a:ext uri="{FF2B5EF4-FFF2-40B4-BE49-F238E27FC236}">
                  <a16:creationId xmlns:a16="http://schemas.microsoft.com/office/drawing/2014/main" id="{ECA190DC-CDD8-4384-985C-0A0E86EF6447}"/>
                </a:ext>
              </a:extLst>
            </p:cNvPr>
            <p:cNvSpPr>
              <a:spLocks noChangeArrowheads="1"/>
            </p:cNvSpPr>
            <p:nvPr/>
          </p:nvSpPr>
          <p:spPr bwMode="auto">
            <a:xfrm>
              <a:off x="2171700" y="5257816"/>
              <a:ext cx="4114800" cy="549277"/>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Aft>
                  <a:spcPts val="1000"/>
                </a:spcAft>
                <a:defRPr/>
              </a:pPr>
              <a:r>
                <a:rPr lang="it-IT" altLang="it-IT" sz="1600" b="1" dirty="0">
                  <a:solidFill>
                    <a:prstClr val="black"/>
                  </a:solidFill>
                </a:rPr>
                <a:t>TEMPERATURA DI AUTOACCENSIONE</a:t>
              </a:r>
              <a:endParaRPr lang="it-IT" altLang="it-IT" b="1" dirty="0">
                <a:solidFill>
                  <a:prstClr val="black"/>
                </a:solidFill>
              </a:endParaRPr>
            </a:p>
            <a:p>
              <a:pPr eaLnBrk="1" hangingPunct="1">
                <a:defRPr/>
              </a:pPr>
              <a:endParaRPr lang="it-IT" altLang="it-IT" dirty="0">
                <a:solidFill>
                  <a:prstClr val="black"/>
                </a:solidFill>
              </a:endParaRPr>
            </a:p>
          </p:txBody>
        </p:sp>
        <p:sp>
          <p:nvSpPr>
            <p:cNvPr id="79887" name="AutoShape 15">
              <a:extLst>
                <a:ext uri="{FF2B5EF4-FFF2-40B4-BE49-F238E27FC236}">
                  <a16:creationId xmlns:a16="http://schemas.microsoft.com/office/drawing/2014/main" id="{E6244EB7-C9E1-47CB-89B9-C46A5023D705}"/>
                </a:ext>
              </a:extLst>
            </p:cNvPr>
            <p:cNvSpPr>
              <a:spLocks noChangeArrowheads="1"/>
            </p:cNvSpPr>
            <p:nvPr/>
          </p:nvSpPr>
          <p:spPr bwMode="auto">
            <a:xfrm>
              <a:off x="2171700" y="5880119"/>
              <a:ext cx="4114800" cy="549277"/>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endParaRPr lang="it-IT" altLang="it-IT" sz="800" b="1">
                <a:solidFill>
                  <a:prstClr val="black"/>
                </a:solidFill>
              </a:endParaRPr>
            </a:p>
            <a:p>
              <a:pPr algn="ctr" eaLnBrk="1" hangingPunct="1">
                <a:spcAft>
                  <a:spcPts val="1000"/>
                </a:spcAft>
                <a:defRPr/>
              </a:pPr>
              <a:r>
                <a:rPr lang="it-IT" altLang="it-IT" sz="1600" b="1">
                  <a:solidFill>
                    <a:prstClr val="black"/>
                  </a:solidFill>
                </a:rPr>
                <a:t>CAMPO DI INFIAMMABILITÁ</a:t>
              </a:r>
              <a:endParaRPr lang="it-IT" altLang="it-IT" b="1">
                <a:solidFill>
                  <a:prstClr val="black"/>
                </a:solidFill>
              </a:endParaRPr>
            </a:p>
            <a:p>
              <a:pPr eaLnBrk="1" hangingPunct="1">
                <a:defRPr/>
              </a:pPr>
              <a:endParaRPr lang="it-IT" altLang="it-IT">
                <a:solidFill>
                  <a:prstClr val="black"/>
                </a:solidFill>
              </a:endParaRPr>
            </a:p>
          </p:txBody>
        </p:sp>
        <p:sp>
          <p:nvSpPr>
            <p:cNvPr id="79881" name="AutoShape 9">
              <a:extLst>
                <a:ext uri="{FF2B5EF4-FFF2-40B4-BE49-F238E27FC236}">
                  <a16:creationId xmlns:a16="http://schemas.microsoft.com/office/drawing/2014/main" id="{FDD64018-069C-4BC9-9463-445D37062C5F}"/>
                </a:ext>
              </a:extLst>
            </p:cNvPr>
            <p:cNvSpPr>
              <a:spLocks noChangeArrowheads="1"/>
            </p:cNvSpPr>
            <p:nvPr/>
          </p:nvSpPr>
          <p:spPr bwMode="auto">
            <a:xfrm>
              <a:off x="3825875" y="3840173"/>
              <a:ext cx="2489200" cy="638178"/>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it-IT" altLang="it-IT" b="1" dirty="0">
                  <a:solidFill>
                    <a:prstClr val="black"/>
                  </a:solidFill>
                </a:rPr>
                <a:t>TEMPERATURA UTILE (INNESCO</a:t>
              </a:r>
              <a:r>
                <a:rPr lang="it-IT" altLang="it-IT" sz="1600" b="1" dirty="0">
                  <a:solidFill>
                    <a:prstClr val="black"/>
                  </a:solidFill>
                </a:rPr>
                <a:t>)</a:t>
              </a:r>
              <a:endParaRPr lang="it-IT" altLang="it-IT" dirty="0">
                <a:solidFill>
                  <a:prstClr val="black"/>
                </a:solidFill>
              </a:endParaRPr>
            </a:p>
          </p:txBody>
        </p:sp>
        <p:sp>
          <p:nvSpPr>
            <p:cNvPr id="79879" name="AutoShape 7">
              <a:extLst>
                <a:ext uri="{FF2B5EF4-FFF2-40B4-BE49-F238E27FC236}">
                  <a16:creationId xmlns:a16="http://schemas.microsoft.com/office/drawing/2014/main" id="{C2C4CFFC-2A3A-4043-AF89-D9433D01789D}"/>
                </a:ext>
              </a:extLst>
            </p:cNvPr>
            <p:cNvSpPr>
              <a:spLocks noChangeArrowheads="1"/>
            </p:cNvSpPr>
            <p:nvPr/>
          </p:nvSpPr>
          <p:spPr bwMode="auto">
            <a:xfrm>
              <a:off x="2927350" y="1142999"/>
              <a:ext cx="2287588" cy="639766"/>
            </a:xfrm>
            <a:prstGeom prst="roundRect">
              <a:avLst>
                <a:gd name="adj" fmla="val 16667"/>
              </a:avLst>
            </a:prstGeom>
            <a:ln>
              <a:solidFill>
                <a:srgbClr val="FF0000"/>
              </a:solidFill>
              <a:headEnd/>
              <a:tailEnd/>
            </a:ln>
          </p:spPr>
          <p:style>
            <a:lnRef idx="2">
              <a:schemeClr val="accent3"/>
            </a:lnRef>
            <a:fillRef idx="1">
              <a:schemeClr val="lt1"/>
            </a:fillRef>
            <a:effectRef idx="0">
              <a:schemeClr val="accent3"/>
            </a:effectRef>
            <a:fontRef idx="minor">
              <a:schemeClr val="dk1"/>
            </a:fontRef>
          </p:style>
          <p:txBody>
            <a:bodyPr lIns="12700" tIns="12700" rIns="12700" bIns="1270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endParaRPr lang="it-IT" altLang="it-IT" sz="800" b="1">
                <a:solidFill>
                  <a:prstClr val="black"/>
                </a:solidFill>
              </a:endParaRPr>
            </a:p>
            <a:p>
              <a:pPr algn="ctr" eaLnBrk="1" hangingPunct="1">
                <a:spcAft>
                  <a:spcPts val="1000"/>
                </a:spcAft>
                <a:defRPr/>
              </a:pPr>
              <a:r>
                <a:rPr lang="it-IT" altLang="it-IT" b="1">
                  <a:solidFill>
                    <a:prstClr val="black"/>
                  </a:solidFill>
                </a:rPr>
                <a:t>COMBUSTIBILE</a:t>
              </a:r>
            </a:p>
            <a:p>
              <a:pPr eaLnBrk="1" hangingPunct="1">
                <a:defRPr/>
              </a:pPr>
              <a:endParaRPr lang="it-IT" altLang="it-IT">
                <a:solidFill>
                  <a:prstClr val="black"/>
                </a:solidFill>
              </a:endParaRPr>
            </a:p>
          </p:txBody>
        </p:sp>
      </p:grpSp>
      <p:sp>
        <p:nvSpPr>
          <p:cNvPr id="17" name="Rettangolo 16">
            <a:extLst>
              <a:ext uri="{FF2B5EF4-FFF2-40B4-BE49-F238E27FC236}">
                <a16:creationId xmlns:a16="http://schemas.microsoft.com/office/drawing/2014/main" id="{4C900141-1CF2-47A2-9668-9107BE5540CB}"/>
              </a:ext>
            </a:extLst>
          </p:cNvPr>
          <p:cNvSpPr/>
          <p:nvPr/>
        </p:nvSpPr>
        <p:spPr>
          <a:xfrm>
            <a:off x="6572264" y="285729"/>
            <a:ext cx="2428892" cy="95410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Concetti fondamentali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7EBC3285-73B8-452D-8A39-03F7D557E81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1437C5-B5E7-4E0E-A909-0F5F468BDFEE}" type="slidenum">
              <a:rPr lang="it-IT" altLang="it-IT">
                <a:solidFill>
                  <a:srgbClr val="B5A788"/>
                </a:solidFill>
                <a:latin typeface="Gill Sans MT" panose="020B0502020104020203" pitchFamily="34" charset="0"/>
              </a:rPr>
              <a:pPr eaLnBrk="1" hangingPunct="1"/>
              <a:t>43</a:t>
            </a:fld>
            <a:endParaRPr lang="it-IT" altLang="it-IT">
              <a:solidFill>
                <a:srgbClr val="B5A788"/>
              </a:solidFill>
              <a:latin typeface="Gill Sans MT" panose="020B0502020104020203" pitchFamily="34" charset="0"/>
            </a:endParaRPr>
          </a:p>
        </p:txBody>
      </p:sp>
      <p:sp>
        <p:nvSpPr>
          <p:cNvPr id="489475" name="Rectangle 57">
            <a:extLst>
              <a:ext uri="{FF2B5EF4-FFF2-40B4-BE49-F238E27FC236}">
                <a16:creationId xmlns:a16="http://schemas.microsoft.com/office/drawing/2014/main" id="{5406BE7B-EA85-4930-9B30-1F382E23DADE}"/>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pSp>
        <p:nvGrpSpPr>
          <p:cNvPr id="489476" name="Gruppo 23">
            <a:extLst>
              <a:ext uri="{FF2B5EF4-FFF2-40B4-BE49-F238E27FC236}">
                <a16:creationId xmlns:a16="http://schemas.microsoft.com/office/drawing/2014/main" id="{CEAF4029-4435-41ED-818B-4ECBB6AEB22C}"/>
              </a:ext>
            </a:extLst>
          </p:cNvPr>
          <p:cNvGrpSpPr>
            <a:grpSpLocks/>
          </p:cNvGrpSpPr>
          <p:nvPr/>
        </p:nvGrpSpPr>
        <p:grpSpPr bwMode="auto">
          <a:xfrm>
            <a:off x="1285875" y="928688"/>
            <a:ext cx="7643813" cy="5608637"/>
            <a:chOff x="1285852" y="1006475"/>
            <a:chExt cx="7643866" cy="5608647"/>
          </a:xfrm>
        </p:grpSpPr>
        <p:sp>
          <p:nvSpPr>
            <p:cNvPr id="78854" name="Rectangle 6">
              <a:extLst>
                <a:ext uri="{FF2B5EF4-FFF2-40B4-BE49-F238E27FC236}">
                  <a16:creationId xmlns:a16="http://schemas.microsoft.com/office/drawing/2014/main" id="{1C8CA20F-BE3C-40BA-9532-DD2ED3CB2CC7}"/>
                </a:ext>
              </a:extLst>
            </p:cNvPr>
            <p:cNvSpPr>
              <a:spLocks noChangeArrowheads="1"/>
            </p:cNvSpPr>
            <p:nvPr/>
          </p:nvSpPr>
          <p:spPr bwMode="auto">
            <a:xfrm>
              <a:off x="1285852" y="1643050"/>
              <a:ext cx="641350" cy="307976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lIns="12700" tIns="12700" rIns="12700" bIns="12700"/>
            <a:lstStyle/>
            <a:p>
              <a:pPr algn="ctr">
                <a:spcAft>
                  <a:spcPts val="600"/>
                </a:spcAft>
                <a:defRPr/>
              </a:pPr>
              <a:endParaRPr lang="it-IT" b="1" dirty="0">
                <a:solidFill>
                  <a:prstClr val="black"/>
                </a:solidFill>
                <a:latin typeface="Century Schoolbook" pitchFamily="18" charset="0"/>
                <a:cs typeface="Arial" pitchFamily="34" charset="0"/>
              </a:endParaRP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P</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R</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I</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M</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A</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R</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I</a:t>
              </a:r>
            </a:p>
          </p:txBody>
        </p:sp>
        <p:sp>
          <p:nvSpPr>
            <p:cNvPr id="78855" name="Rectangle 7">
              <a:extLst>
                <a:ext uri="{FF2B5EF4-FFF2-40B4-BE49-F238E27FC236}">
                  <a16:creationId xmlns:a16="http://schemas.microsoft.com/office/drawing/2014/main" id="{36B21752-211C-4347-97E4-23BFDABB0CEC}"/>
                </a:ext>
              </a:extLst>
            </p:cNvPr>
            <p:cNvSpPr>
              <a:spLocks noChangeArrowheads="1"/>
            </p:cNvSpPr>
            <p:nvPr/>
          </p:nvSpPr>
          <p:spPr bwMode="auto">
            <a:xfrm>
              <a:off x="2071671" y="2009764"/>
              <a:ext cx="2286016" cy="365125"/>
            </a:xfrm>
            <a:prstGeom prst="rect">
              <a:avLst/>
            </a:prstGeom>
            <a:blipFill>
              <a:blip r:embed="rId2"/>
              <a:tile tx="0" ty="0" sx="100000" sy="100000" flip="none" algn="tl"/>
            </a:blip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002060"/>
                  </a:solidFill>
                  <a:effectLst>
                    <a:outerShdw blurRad="63500" dir="3600000" algn="tl" rotWithShape="0">
                      <a:srgbClr val="000000">
                        <a:alpha val="70000"/>
                      </a:srgbClr>
                    </a:outerShdw>
                  </a:effectLst>
                  <a:latin typeface="Century Gothic" pitchFamily="34" charset="0"/>
                  <a:cs typeface="Arial" pitchFamily="34" charset="0"/>
                </a:rPr>
                <a:t>CALORE</a:t>
              </a:r>
              <a:endParaRPr lang="it-IT" dirty="0">
                <a:solidFill>
                  <a:srgbClr val="002060"/>
                </a:solidFill>
                <a:latin typeface="Arial" pitchFamily="34" charset="0"/>
                <a:cs typeface="Arial" pitchFamily="34" charset="0"/>
              </a:endParaRPr>
            </a:p>
          </p:txBody>
        </p:sp>
        <p:sp>
          <p:nvSpPr>
            <p:cNvPr id="78856" name="Rectangle 8">
              <a:extLst>
                <a:ext uri="{FF2B5EF4-FFF2-40B4-BE49-F238E27FC236}">
                  <a16:creationId xmlns:a16="http://schemas.microsoft.com/office/drawing/2014/main" id="{630929FD-9493-48B2-8754-A2F055E36E41}"/>
                </a:ext>
              </a:extLst>
            </p:cNvPr>
            <p:cNvSpPr>
              <a:spLocks noChangeArrowheads="1"/>
            </p:cNvSpPr>
            <p:nvPr/>
          </p:nvSpPr>
          <p:spPr bwMode="auto">
            <a:xfrm>
              <a:off x="2071671" y="2473303"/>
              <a:ext cx="2286016" cy="366713"/>
            </a:xfrm>
            <a:prstGeom prst="rect">
              <a:avLst/>
            </a:prstGeom>
            <a:solidFill>
              <a:srgbClr val="002060"/>
            </a:solidFill>
            <a:ln>
              <a:solidFill>
                <a:schemeClr val="accent1"/>
              </a:solidFill>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FIAMMA</a:t>
              </a:r>
              <a:endParaRPr lang="it-IT" dirty="0">
                <a:solidFill>
                  <a:prstClr val="black"/>
                </a:solidFill>
                <a:latin typeface="Arial" pitchFamily="34" charset="0"/>
                <a:cs typeface="Arial" pitchFamily="34" charset="0"/>
              </a:endParaRPr>
            </a:p>
          </p:txBody>
        </p:sp>
        <p:sp>
          <p:nvSpPr>
            <p:cNvPr id="78857" name="Rectangle 9">
              <a:extLst>
                <a:ext uri="{FF2B5EF4-FFF2-40B4-BE49-F238E27FC236}">
                  <a16:creationId xmlns:a16="http://schemas.microsoft.com/office/drawing/2014/main" id="{0FD2C17E-3A43-4B39-9415-C506BE79741D}"/>
                </a:ext>
              </a:extLst>
            </p:cNvPr>
            <p:cNvSpPr>
              <a:spLocks noChangeArrowheads="1"/>
            </p:cNvSpPr>
            <p:nvPr/>
          </p:nvSpPr>
          <p:spPr bwMode="auto">
            <a:xfrm>
              <a:off x="2086007" y="2930502"/>
              <a:ext cx="2286016" cy="365125"/>
            </a:xfrm>
            <a:prstGeom prst="rect">
              <a:avLst/>
            </a:prstGeom>
            <a:solidFill>
              <a:schemeClr val="tx1"/>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LUCE</a:t>
              </a:r>
              <a:endParaRPr lang="it-IT" dirty="0">
                <a:solidFill>
                  <a:prstClr val="black"/>
                </a:solidFill>
                <a:latin typeface="Arial" pitchFamily="34" charset="0"/>
                <a:cs typeface="Arial" pitchFamily="34" charset="0"/>
              </a:endParaRPr>
            </a:p>
          </p:txBody>
        </p:sp>
        <p:sp>
          <p:nvSpPr>
            <p:cNvPr id="78858" name="Rectangle 10">
              <a:extLst>
                <a:ext uri="{FF2B5EF4-FFF2-40B4-BE49-F238E27FC236}">
                  <a16:creationId xmlns:a16="http://schemas.microsoft.com/office/drawing/2014/main" id="{AA1DF4E8-92D4-4346-8313-1D52230F342B}"/>
                </a:ext>
              </a:extLst>
            </p:cNvPr>
            <p:cNvSpPr>
              <a:spLocks noChangeArrowheads="1"/>
            </p:cNvSpPr>
            <p:nvPr/>
          </p:nvSpPr>
          <p:spPr bwMode="auto">
            <a:xfrm>
              <a:off x="4787906" y="1650978"/>
              <a:ext cx="641350" cy="3071834"/>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lIns="12700" tIns="12700" rIns="12700" bIns="12700"/>
            <a:lstStyle/>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S</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E</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C</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O</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N</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D</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A</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R</a:t>
              </a:r>
            </a:p>
            <a:p>
              <a:pPr algn="ctr">
                <a:spcAft>
                  <a:spcPts val="6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I</a:t>
              </a:r>
              <a:endParaRPr lang="it-IT" b="1" dirty="0">
                <a:solidFill>
                  <a:prstClr val="black"/>
                </a:solidFill>
                <a:latin typeface="Arial" pitchFamily="34" charset="0"/>
                <a:cs typeface="Arial" pitchFamily="34" charset="0"/>
              </a:endParaRPr>
            </a:p>
          </p:txBody>
        </p:sp>
        <p:sp>
          <p:nvSpPr>
            <p:cNvPr id="78859" name="Rectangle 11">
              <a:extLst>
                <a:ext uri="{FF2B5EF4-FFF2-40B4-BE49-F238E27FC236}">
                  <a16:creationId xmlns:a16="http://schemas.microsoft.com/office/drawing/2014/main" id="{C6539DE9-B706-400D-81DF-C30B98BF109A}"/>
                </a:ext>
              </a:extLst>
            </p:cNvPr>
            <p:cNvSpPr>
              <a:spLocks noChangeArrowheads="1"/>
            </p:cNvSpPr>
            <p:nvPr/>
          </p:nvSpPr>
          <p:spPr bwMode="auto">
            <a:xfrm>
              <a:off x="5727731" y="1650978"/>
              <a:ext cx="3201987" cy="366713"/>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FUMO</a:t>
              </a:r>
              <a:endParaRPr lang="it-IT" dirty="0">
                <a:solidFill>
                  <a:prstClr val="black"/>
                </a:solidFill>
                <a:latin typeface="Arial" pitchFamily="34" charset="0"/>
                <a:cs typeface="Arial" pitchFamily="34" charset="0"/>
              </a:endParaRPr>
            </a:p>
          </p:txBody>
        </p:sp>
        <p:sp>
          <p:nvSpPr>
            <p:cNvPr id="78860" name="Rectangle 12">
              <a:extLst>
                <a:ext uri="{FF2B5EF4-FFF2-40B4-BE49-F238E27FC236}">
                  <a16:creationId xmlns:a16="http://schemas.microsoft.com/office/drawing/2014/main" id="{E6A8D7EA-0757-4E71-9DC2-B294E4A28D49}"/>
                </a:ext>
              </a:extLst>
            </p:cNvPr>
            <p:cNvSpPr>
              <a:spLocks noChangeArrowheads="1"/>
            </p:cNvSpPr>
            <p:nvPr/>
          </p:nvSpPr>
          <p:spPr bwMode="auto">
            <a:xfrm>
              <a:off x="5727731" y="2108178"/>
              <a:ext cx="3201987" cy="365125"/>
            </a:xfrm>
            <a:prstGeom prst="rect">
              <a:avLst/>
            </a:prstGeom>
            <a:solidFill>
              <a:schemeClr val="tx1"/>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OSSIDO </a:t>
              </a:r>
              <a:r>
                <a:rPr lang="it-IT" sz="14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DI</a:t>
              </a: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 CARBONIO</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1" name="Rectangle 13">
              <a:extLst>
                <a:ext uri="{FF2B5EF4-FFF2-40B4-BE49-F238E27FC236}">
                  <a16:creationId xmlns:a16="http://schemas.microsoft.com/office/drawing/2014/main" id="{2DA0C124-58BF-4947-950B-5DF2D78E2AA8}"/>
                </a:ext>
              </a:extLst>
            </p:cNvPr>
            <p:cNvSpPr>
              <a:spLocks noChangeArrowheads="1"/>
            </p:cNvSpPr>
            <p:nvPr/>
          </p:nvSpPr>
          <p:spPr bwMode="auto">
            <a:xfrm>
              <a:off x="5727731" y="2565378"/>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002060"/>
                  </a:solidFill>
                  <a:effectLst>
                    <a:outerShdw blurRad="63500" dir="3600000" algn="tl" rotWithShape="0">
                      <a:srgbClr val="000000">
                        <a:alpha val="70000"/>
                      </a:srgbClr>
                    </a:outerShdw>
                  </a:effectLst>
                  <a:latin typeface="Century Gothic" pitchFamily="34" charset="0"/>
                  <a:cs typeface="Arial" pitchFamily="34" charset="0"/>
                </a:rPr>
                <a:t>ANIDRIDE CARBONICA</a:t>
              </a:r>
              <a:endParaRPr lang="it-IT" dirty="0">
                <a:ln w="18415" cmpd="sng">
                  <a:solidFill>
                    <a:srgbClr val="FFFFFF"/>
                  </a:solidFill>
                  <a:prstDash val="solid"/>
                </a:ln>
                <a:solidFill>
                  <a:srgbClr val="002060"/>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2" name="Rectangle 14">
              <a:extLst>
                <a:ext uri="{FF2B5EF4-FFF2-40B4-BE49-F238E27FC236}">
                  <a16:creationId xmlns:a16="http://schemas.microsoft.com/office/drawing/2014/main" id="{96BB5A61-D835-4722-ABDB-F6693BE33F16}"/>
                </a:ext>
              </a:extLst>
            </p:cNvPr>
            <p:cNvSpPr>
              <a:spLocks noChangeArrowheads="1"/>
            </p:cNvSpPr>
            <p:nvPr/>
          </p:nvSpPr>
          <p:spPr bwMode="auto">
            <a:xfrm>
              <a:off x="5710061" y="2988727"/>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VAPORE ACQUEO</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3" name="Rectangle 15">
              <a:extLst>
                <a:ext uri="{FF2B5EF4-FFF2-40B4-BE49-F238E27FC236}">
                  <a16:creationId xmlns:a16="http://schemas.microsoft.com/office/drawing/2014/main" id="{2683545C-697E-4F33-8E40-85A1E8CC05E9}"/>
                </a:ext>
              </a:extLst>
            </p:cNvPr>
            <p:cNvSpPr>
              <a:spLocks noChangeArrowheads="1"/>
            </p:cNvSpPr>
            <p:nvPr/>
          </p:nvSpPr>
          <p:spPr bwMode="auto">
            <a:xfrm>
              <a:off x="5727731" y="3479778"/>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COMPOSTI GASSOSI</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4" name="Rectangle 16">
              <a:extLst>
                <a:ext uri="{FF2B5EF4-FFF2-40B4-BE49-F238E27FC236}">
                  <a16:creationId xmlns:a16="http://schemas.microsoft.com/office/drawing/2014/main" id="{BED616B1-E361-44FD-B072-76ADFCA590CF}"/>
                </a:ext>
              </a:extLst>
            </p:cNvPr>
            <p:cNvSpPr>
              <a:spLocks noChangeArrowheads="1"/>
            </p:cNvSpPr>
            <p:nvPr/>
          </p:nvSpPr>
          <p:spPr bwMode="auto">
            <a:xfrm>
              <a:off x="5727731" y="3936978"/>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ANIDRIDE SOLFOROSA/SOLFORICA</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5" name="Rectangle 17">
              <a:extLst>
                <a:ext uri="{FF2B5EF4-FFF2-40B4-BE49-F238E27FC236}">
                  <a16:creationId xmlns:a16="http://schemas.microsoft.com/office/drawing/2014/main" id="{54133E75-D137-4562-AB6E-ED5934386F11}"/>
                </a:ext>
              </a:extLst>
            </p:cNvPr>
            <p:cNvSpPr>
              <a:spLocks noChangeArrowheads="1"/>
            </p:cNvSpPr>
            <p:nvPr/>
          </p:nvSpPr>
          <p:spPr bwMode="auto">
            <a:xfrm>
              <a:off x="5727731" y="4394178"/>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CENERI</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6" name="Rectangle 18">
              <a:extLst>
                <a:ext uri="{FF2B5EF4-FFF2-40B4-BE49-F238E27FC236}">
                  <a16:creationId xmlns:a16="http://schemas.microsoft.com/office/drawing/2014/main" id="{28343E1A-3C50-4370-B857-B75DB69E914A}"/>
                </a:ext>
              </a:extLst>
            </p:cNvPr>
            <p:cNvSpPr>
              <a:spLocks noChangeArrowheads="1"/>
            </p:cNvSpPr>
            <p:nvPr/>
          </p:nvSpPr>
          <p:spPr bwMode="auto">
            <a:xfrm>
              <a:off x="1285852" y="1006475"/>
              <a:ext cx="7643865" cy="54927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lIns="12700" tIns="12700" rIns="12700" bIns="12700"/>
            <a:lstStyle/>
            <a:p>
              <a:pPr algn="ctr">
                <a:spcAft>
                  <a:spcPts val="1000"/>
                </a:spcAft>
                <a:defRPr/>
              </a:pPr>
              <a:r>
                <a:rPr lang="it-IT"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PRODOTTI DELLA COMBUSTIONE</a:t>
              </a:r>
            </a:p>
          </p:txBody>
        </p:sp>
        <p:sp>
          <p:nvSpPr>
            <p:cNvPr id="78867" name="Rectangle 19">
              <a:extLst>
                <a:ext uri="{FF2B5EF4-FFF2-40B4-BE49-F238E27FC236}">
                  <a16:creationId xmlns:a16="http://schemas.microsoft.com/office/drawing/2014/main" id="{FC21585E-8445-4B04-A5CF-F9C5BDB1BD14}"/>
                </a:ext>
              </a:extLst>
            </p:cNvPr>
            <p:cNvSpPr>
              <a:spLocks noChangeArrowheads="1"/>
            </p:cNvSpPr>
            <p:nvPr/>
          </p:nvSpPr>
          <p:spPr bwMode="auto">
            <a:xfrm>
              <a:off x="2714612" y="4786322"/>
              <a:ext cx="641350" cy="18288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lIns="12700" tIns="12700" rIns="12700" bIns="12700"/>
            <a:lstStyle/>
            <a:p>
              <a:pPr algn="ctr">
                <a:spcAft>
                  <a:spcPts val="1000"/>
                </a:spcAft>
                <a:defRPr/>
              </a:pPr>
              <a:endParaRPr lang="it-IT" b="1" dirty="0">
                <a:solidFill>
                  <a:prstClr val="black"/>
                </a:solidFill>
                <a:latin typeface="Century Gothic" pitchFamily="34" charset="0"/>
                <a:cs typeface="Arial" pitchFamily="34" charset="0"/>
              </a:endParaRPr>
            </a:p>
            <a:p>
              <a:pPr algn="ctr">
                <a:spcAft>
                  <a:spcPts val="10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G</a:t>
              </a:r>
            </a:p>
            <a:p>
              <a:pPr algn="ctr">
                <a:spcAft>
                  <a:spcPts val="10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A</a:t>
              </a:r>
            </a:p>
            <a:p>
              <a:pPr algn="ctr">
                <a:spcAft>
                  <a:spcPts val="1000"/>
                </a:spcAft>
                <a:defRPr/>
              </a:pPr>
              <a:r>
                <a:rPr lang="it-IT"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S</a:t>
              </a:r>
            </a:p>
            <a:p>
              <a:pPr algn="ctr">
                <a:spcAft>
                  <a:spcPts val="1000"/>
                </a:spcAft>
                <a:defRPr/>
              </a:pPr>
              <a:endParaRPr lang="it-IT" b="1" dirty="0">
                <a:solidFill>
                  <a:prstClr val="black"/>
                </a:solidFill>
                <a:latin typeface="Century Gothic" pitchFamily="34" charset="0"/>
                <a:cs typeface="Arial" pitchFamily="34" charset="0"/>
              </a:endParaRPr>
            </a:p>
            <a:p>
              <a:pPr>
                <a:defRPr/>
              </a:pPr>
              <a:endParaRPr lang="it-IT" dirty="0">
                <a:solidFill>
                  <a:prstClr val="black"/>
                </a:solidFill>
                <a:latin typeface="Arial" pitchFamily="34" charset="0"/>
                <a:cs typeface="Arial" pitchFamily="34" charset="0"/>
              </a:endParaRPr>
            </a:p>
          </p:txBody>
        </p:sp>
        <p:sp>
          <p:nvSpPr>
            <p:cNvPr id="78868" name="Rectangle 20">
              <a:extLst>
                <a:ext uri="{FF2B5EF4-FFF2-40B4-BE49-F238E27FC236}">
                  <a16:creationId xmlns:a16="http://schemas.microsoft.com/office/drawing/2014/main" id="{394F6595-EA7B-4584-BEDC-0F56E997FAF9}"/>
                </a:ext>
              </a:extLst>
            </p:cNvPr>
            <p:cNvSpPr>
              <a:spLocks noChangeArrowheads="1"/>
            </p:cNvSpPr>
            <p:nvPr/>
          </p:nvSpPr>
          <p:spPr bwMode="auto">
            <a:xfrm>
              <a:off x="3811575" y="4878397"/>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ASFISSIANTI</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69" name="Rectangle 21">
              <a:extLst>
                <a:ext uri="{FF2B5EF4-FFF2-40B4-BE49-F238E27FC236}">
                  <a16:creationId xmlns:a16="http://schemas.microsoft.com/office/drawing/2014/main" id="{900ED898-FAAC-4DCC-9FF4-A0523D20CF96}"/>
                </a:ext>
              </a:extLst>
            </p:cNvPr>
            <p:cNvSpPr>
              <a:spLocks noChangeArrowheads="1"/>
            </p:cNvSpPr>
            <p:nvPr/>
          </p:nvSpPr>
          <p:spPr bwMode="auto">
            <a:xfrm>
              <a:off x="3811575" y="5335597"/>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CORROSIVI</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70" name="Rectangle 22">
              <a:extLst>
                <a:ext uri="{FF2B5EF4-FFF2-40B4-BE49-F238E27FC236}">
                  <a16:creationId xmlns:a16="http://schemas.microsoft.com/office/drawing/2014/main" id="{F23FDC05-B7FB-4936-9F2B-DEAEEF026388}"/>
                </a:ext>
              </a:extLst>
            </p:cNvPr>
            <p:cNvSpPr>
              <a:spLocks noChangeArrowheads="1"/>
            </p:cNvSpPr>
            <p:nvPr/>
          </p:nvSpPr>
          <p:spPr bwMode="auto">
            <a:xfrm>
              <a:off x="3811575" y="5792797"/>
              <a:ext cx="3201987" cy="365125"/>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TOSSICI SISTEMA NERVOSO</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871" name="Rectangle 23">
              <a:extLst>
                <a:ext uri="{FF2B5EF4-FFF2-40B4-BE49-F238E27FC236}">
                  <a16:creationId xmlns:a16="http://schemas.microsoft.com/office/drawing/2014/main" id="{F44527BB-4D68-4F24-A160-91CF3CD3A958}"/>
                </a:ext>
              </a:extLst>
            </p:cNvPr>
            <p:cNvSpPr>
              <a:spLocks noChangeArrowheads="1"/>
            </p:cNvSpPr>
            <p:nvPr/>
          </p:nvSpPr>
          <p:spPr bwMode="auto">
            <a:xfrm>
              <a:off x="3811575" y="6248410"/>
              <a:ext cx="3201987" cy="366712"/>
            </a:xfrm>
            <a:prstGeom prst="rect">
              <a:avLst/>
            </a:prstGeom>
            <a:solidFill>
              <a:srgbClr val="002060"/>
            </a:solidFill>
            <a:ln>
              <a:headEnd/>
              <a:tailEnd/>
            </a:ln>
          </p:spPr>
          <p:style>
            <a:lnRef idx="0">
              <a:schemeClr val="accent2"/>
            </a:lnRef>
            <a:fillRef idx="3">
              <a:schemeClr val="accent2"/>
            </a:fillRef>
            <a:effectRef idx="3">
              <a:schemeClr val="accent2"/>
            </a:effectRef>
            <a:fontRef idx="minor">
              <a:schemeClr val="lt1"/>
            </a:fontRef>
          </p:style>
          <p:txBody>
            <a:bodyPr lIns="12700" tIns="12700" rIns="12700" bIns="12700"/>
            <a:lstStyle/>
            <a:p>
              <a:pPr algn="ctr">
                <a:spcAft>
                  <a:spcPts val="1000"/>
                </a:spcAft>
                <a:defRPr/>
              </a:pPr>
              <a:r>
                <a:rPr lang="it-IT"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Gothic" pitchFamily="34" charset="0"/>
                  <a:cs typeface="Arial" pitchFamily="34" charset="0"/>
                </a:rPr>
                <a:t>TOSSICI DEL SANGUE</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grpSp>
      <p:sp>
        <p:nvSpPr>
          <p:cNvPr id="26" name="Titolo 1">
            <a:extLst>
              <a:ext uri="{FF2B5EF4-FFF2-40B4-BE49-F238E27FC236}">
                <a16:creationId xmlns:a16="http://schemas.microsoft.com/office/drawing/2014/main" id="{69D7CB4A-4233-4D0F-9056-48358EE2A096}"/>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25" name="Rettangolo 24">
            <a:extLst>
              <a:ext uri="{FF2B5EF4-FFF2-40B4-BE49-F238E27FC236}">
                <a16:creationId xmlns:a16="http://schemas.microsoft.com/office/drawing/2014/main" id="{3C8E183E-BC23-4C9C-840C-060BCDBE3787}"/>
              </a:ext>
            </a:extLst>
          </p:cNvPr>
          <p:cNvSpPr/>
          <p:nvPr/>
        </p:nvSpPr>
        <p:spPr>
          <a:xfrm>
            <a:off x="6500826" y="285729"/>
            <a:ext cx="2428892"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le emissioni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1E3BDCDB-D83E-4CC1-ACD8-EF376CDE132D}"/>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7CD948C-5F58-4692-AD5B-E3D85888EF7F}" type="slidenum">
              <a:rPr lang="it-IT" altLang="it-IT">
                <a:solidFill>
                  <a:srgbClr val="B5A788"/>
                </a:solidFill>
                <a:latin typeface="Gill Sans MT" panose="020B0502020104020203" pitchFamily="34" charset="0"/>
              </a:rPr>
              <a:pPr eaLnBrk="1" hangingPunct="1"/>
              <a:t>44</a:t>
            </a:fld>
            <a:endParaRPr lang="it-IT" altLang="it-IT">
              <a:solidFill>
                <a:srgbClr val="B5A788"/>
              </a:solidFill>
              <a:latin typeface="Gill Sans MT" panose="020B0502020104020203" pitchFamily="34" charset="0"/>
            </a:endParaRPr>
          </a:p>
        </p:txBody>
      </p:sp>
      <p:sp>
        <p:nvSpPr>
          <p:cNvPr id="490499" name="Rectangle 57">
            <a:extLst>
              <a:ext uri="{FF2B5EF4-FFF2-40B4-BE49-F238E27FC236}">
                <a16:creationId xmlns:a16="http://schemas.microsoft.com/office/drawing/2014/main" id="{9F899B69-00BB-4FA6-A9AC-5153409A7F8C}"/>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0500" name="Rectangle 58">
            <a:extLst>
              <a:ext uri="{FF2B5EF4-FFF2-40B4-BE49-F238E27FC236}">
                <a16:creationId xmlns:a16="http://schemas.microsoft.com/office/drawing/2014/main" id="{AD1E1DF2-39DB-4909-BFD7-CD32DA7873CF}"/>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8" name="Rettangolo 7">
            <a:extLst>
              <a:ext uri="{FF2B5EF4-FFF2-40B4-BE49-F238E27FC236}">
                <a16:creationId xmlns:a16="http://schemas.microsoft.com/office/drawing/2014/main" id="{D61708F6-B2A6-46C7-91EC-A92169531168}"/>
              </a:ext>
            </a:extLst>
          </p:cNvPr>
          <p:cNvSpPr/>
          <p:nvPr/>
        </p:nvSpPr>
        <p:spPr>
          <a:xfrm>
            <a:off x="1214438" y="1316038"/>
            <a:ext cx="7786687" cy="3786187"/>
          </a:xfrm>
          <a:prstGeom prst="rect">
            <a:avLst/>
          </a:prstGeom>
          <a:ln w="76200">
            <a:solidFill>
              <a:srgbClr val="FF0000"/>
            </a:solidFill>
          </a:ln>
        </p:spPr>
        <p:style>
          <a:lnRef idx="2">
            <a:schemeClr val="accent3"/>
          </a:lnRef>
          <a:fillRef idx="1">
            <a:schemeClr val="lt1"/>
          </a:fillRef>
          <a:effectRef idx="0">
            <a:schemeClr val="accent3"/>
          </a:effectRef>
          <a:fontRef idx="minor">
            <a:schemeClr val="dk1"/>
          </a:fontRef>
        </p:style>
        <p:txBody>
          <a:bodyPr>
            <a:spAutoFit/>
          </a:bodyPr>
          <a:lstStyle/>
          <a:p>
            <a:pPr algn="just">
              <a:defRPr/>
            </a:pPr>
            <a:r>
              <a:rPr lang="it-IT" sz="2000" dirty="0">
                <a:solidFill>
                  <a:prstClr val="black"/>
                </a:solidFill>
              </a:rPr>
              <a:t>I liquidi sono in equilibrio con i propri vapori che si sviluppano in misura differente a seconda delle condizioni di pressione e temperatura sulla superficie di separazione tra pelo libero del liquido e mezzo che lo sovrasta. </a:t>
            </a:r>
            <a:r>
              <a:rPr lang="it-IT" sz="2000" b="1" dirty="0">
                <a:solidFill>
                  <a:prstClr val="black"/>
                </a:solidFill>
              </a:rPr>
              <a:t>Nei liquidi infiammabili la combustione avviene proprio quando, in corrispondenza della suddetta superficie, i vapori dei liquidi, miscelandosi con l'ossigeno dell'aria in concentrazioni comprese nel campo di infiammabilità, sono opportunamente innescati. </a:t>
            </a:r>
            <a:r>
              <a:rPr lang="it-IT" sz="2000" dirty="0">
                <a:solidFill>
                  <a:prstClr val="black"/>
                </a:solidFill>
              </a:rPr>
              <a:t>Pertanto per bruciare in presenza di innesco, un liquido infiammabile deve passare dallo stato liquido allo stato di Vapore.  L'indice della maggiore o minore combustibilità di un liquido è fornito dalla </a:t>
            </a:r>
            <a:r>
              <a:rPr lang="it-IT" sz="2000" b="1" dirty="0">
                <a:solidFill>
                  <a:prstClr val="black"/>
                </a:solidFill>
              </a:rPr>
              <a:t>temperatura di infiammabilità, in base alla quale </a:t>
            </a:r>
            <a:r>
              <a:rPr lang="it-IT" sz="2000" dirty="0">
                <a:solidFill>
                  <a:prstClr val="black"/>
                </a:solidFill>
              </a:rPr>
              <a:t>i liquidi infiammabili sono classificati come indicato a lato.</a:t>
            </a:r>
          </a:p>
        </p:txBody>
      </p:sp>
      <p:sp>
        <p:nvSpPr>
          <p:cNvPr id="9" name="Rettangolo 8">
            <a:extLst>
              <a:ext uri="{FF2B5EF4-FFF2-40B4-BE49-F238E27FC236}">
                <a16:creationId xmlns:a16="http://schemas.microsoft.com/office/drawing/2014/main" id="{9C66FB8A-F632-4FD0-8E64-D536F8579D36}"/>
              </a:ext>
            </a:extLst>
          </p:cNvPr>
          <p:cNvSpPr/>
          <p:nvPr/>
        </p:nvSpPr>
        <p:spPr>
          <a:xfrm>
            <a:off x="5786446" y="357166"/>
            <a:ext cx="3214710" cy="83099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400" b="1" dirty="0">
                <a:solidFill>
                  <a:prstClr val="white"/>
                </a:solidFill>
              </a:rPr>
              <a:t>La combustione dei</a:t>
            </a:r>
          </a:p>
          <a:p>
            <a:pPr algn="ctr">
              <a:defRPr/>
            </a:pPr>
            <a:r>
              <a:rPr lang="it-IT" sz="2400" b="1" dirty="0">
                <a:solidFill>
                  <a:prstClr val="white"/>
                </a:solidFill>
              </a:rPr>
              <a:t> liquidi infiammabili</a:t>
            </a:r>
            <a:endParaRPr lang="it-IT" sz="2400" dirty="0">
              <a:solidFill>
                <a:prstClr val="white"/>
              </a:solidFill>
            </a:endParaRPr>
          </a:p>
        </p:txBody>
      </p:sp>
      <p:sp>
        <p:nvSpPr>
          <p:cNvPr id="13" name="Rettangolo 12">
            <a:extLst>
              <a:ext uri="{FF2B5EF4-FFF2-40B4-BE49-F238E27FC236}">
                <a16:creationId xmlns:a16="http://schemas.microsoft.com/office/drawing/2014/main" id="{EC0ADA49-6EFF-494C-AFC2-318BBAE4D1ED}"/>
              </a:ext>
            </a:extLst>
          </p:cNvPr>
          <p:cNvSpPr/>
          <p:nvPr/>
        </p:nvSpPr>
        <p:spPr>
          <a:xfrm>
            <a:off x="1214438" y="5072063"/>
            <a:ext cx="7786687" cy="1323975"/>
          </a:xfrm>
          <a:prstGeom prst="rect">
            <a:avLst/>
          </a:prstGeom>
          <a:ln w="76200">
            <a:solidFill>
              <a:srgbClr val="FF0000"/>
            </a:solidFill>
          </a:ln>
        </p:spPr>
        <p:style>
          <a:lnRef idx="2">
            <a:schemeClr val="accent3"/>
          </a:lnRef>
          <a:fillRef idx="1">
            <a:schemeClr val="lt1"/>
          </a:fillRef>
          <a:effectRef idx="0">
            <a:schemeClr val="accent3"/>
          </a:effectRef>
          <a:fontRef idx="minor">
            <a:schemeClr val="dk1"/>
          </a:fontRef>
        </p:style>
        <p:txBody>
          <a:bodyPr>
            <a:spAutoFit/>
          </a:bodyPr>
          <a:lstStyle/>
          <a:p>
            <a:pPr algn="ctr">
              <a:defRPr/>
            </a:pPr>
            <a:r>
              <a:rPr lang="it-IT" sz="2000" b="1" dirty="0">
                <a:solidFill>
                  <a:srgbClr val="FF0000"/>
                </a:solidFill>
              </a:rPr>
              <a:t>TEMPERATURA </a:t>
            </a:r>
            <a:r>
              <a:rPr lang="it-IT" sz="2000" b="1" dirty="0" err="1">
                <a:solidFill>
                  <a:srgbClr val="FF0000"/>
                </a:solidFill>
              </a:rPr>
              <a:t>DI</a:t>
            </a:r>
            <a:r>
              <a:rPr lang="it-IT" sz="2000" b="1" dirty="0">
                <a:solidFill>
                  <a:srgbClr val="FF0000"/>
                </a:solidFill>
              </a:rPr>
              <a:t> INFIAMMABILITÀ:</a:t>
            </a:r>
          </a:p>
          <a:p>
            <a:pPr algn="ctr">
              <a:defRPr/>
            </a:pPr>
            <a:r>
              <a:rPr lang="it-IT" sz="2000" b="1" dirty="0">
                <a:solidFill>
                  <a:srgbClr val="FF0000"/>
                </a:solidFill>
              </a:rPr>
              <a:t>TEMPERATURA MINIMA ALLA QUALE I LIQUIDI COMBUSTIBILI EMETTONO VAPORI IN QUANTITÀ TALI DA INCENDIARSI IN CASO </a:t>
            </a:r>
            <a:r>
              <a:rPr lang="it-IT" sz="2000" b="1" dirty="0" err="1">
                <a:solidFill>
                  <a:srgbClr val="FF0000"/>
                </a:solidFill>
              </a:rPr>
              <a:t>DI</a:t>
            </a:r>
            <a:r>
              <a:rPr lang="it-IT" sz="2000" b="1" dirty="0">
                <a:solidFill>
                  <a:srgbClr val="FF0000"/>
                </a:solidFill>
              </a:rPr>
              <a:t> INNESCO</a:t>
            </a:r>
            <a:endParaRPr lang="it-IT" sz="2000" dirty="0">
              <a:solidFill>
                <a:srgbClr val="FF0000"/>
              </a:solidFill>
            </a:endParaRPr>
          </a:p>
        </p:txBody>
      </p:sp>
      <p:sp>
        <p:nvSpPr>
          <p:cNvPr id="11" name="Titolo 1">
            <a:extLst>
              <a:ext uri="{FF2B5EF4-FFF2-40B4-BE49-F238E27FC236}">
                <a16:creationId xmlns:a16="http://schemas.microsoft.com/office/drawing/2014/main" id="{A0597012-F269-4874-A121-9707BFE4B3E1}"/>
              </a:ext>
            </a:extLst>
          </p:cNvPr>
          <p:cNvSpPr txBox="1">
            <a:spLocks/>
          </p:cNvSpPr>
          <p:nvPr/>
        </p:nvSpPr>
        <p:spPr>
          <a:xfrm>
            <a:off x="1587500" y="427038"/>
            <a:ext cx="7499350" cy="1143000"/>
          </a:xfrm>
          <a:prstGeom prst="rect">
            <a:avLst/>
          </a:prstGeom>
        </p:spPr>
        <p:txBody>
          <a:bodyPr anchor="ctr">
            <a:normAutofit fontScale="900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7E59A497-8932-4BB7-A3AF-6612BE0C14A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D42389-C1F6-4C79-AE0E-AFD3B9361A70}" type="slidenum">
              <a:rPr lang="it-IT" altLang="it-IT">
                <a:solidFill>
                  <a:srgbClr val="B5A788"/>
                </a:solidFill>
                <a:latin typeface="Gill Sans MT" panose="020B0502020104020203" pitchFamily="34" charset="0"/>
              </a:rPr>
              <a:pPr eaLnBrk="1" hangingPunct="1"/>
              <a:t>45</a:t>
            </a:fld>
            <a:endParaRPr lang="it-IT" altLang="it-IT">
              <a:solidFill>
                <a:srgbClr val="B5A788"/>
              </a:solidFill>
              <a:latin typeface="Gill Sans MT" panose="020B0502020104020203" pitchFamily="34" charset="0"/>
            </a:endParaRPr>
          </a:p>
        </p:txBody>
      </p:sp>
      <p:sp>
        <p:nvSpPr>
          <p:cNvPr id="491523" name="Rectangle 57">
            <a:extLst>
              <a:ext uri="{FF2B5EF4-FFF2-40B4-BE49-F238E27FC236}">
                <a16:creationId xmlns:a16="http://schemas.microsoft.com/office/drawing/2014/main" id="{050F145B-A4DD-43AC-82ED-4B6182BF420A}"/>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1524" name="Rectangle 58">
            <a:extLst>
              <a:ext uri="{FF2B5EF4-FFF2-40B4-BE49-F238E27FC236}">
                <a16:creationId xmlns:a16="http://schemas.microsoft.com/office/drawing/2014/main" id="{12E31A58-57A4-4B73-AF5A-40EEE3650540}"/>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7" name="Rettangolo 6">
            <a:extLst>
              <a:ext uri="{FF2B5EF4-FFF2-40B4-BE49-F238E27FC236}">
                <a16:creationId xmlns:a16="http://schemas.microsoft.com/office/drawing/2014/main" id="{8406AF37-7900-4C12-B8CC-041C5A24998E}"/>
              </a:ext>
            </a:extLst>
          </p:cNvPr>
          <p:cNvSpPr/>
          <p:nvPr/>
        </p:nvSpPr>
        <p:spPr>
          <a:xfrm>
            <a:off x="1143000" y="4714875"/>
            <a:ext cx="7715250" cy="677863"/>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it-IT" sz="2000" b="1" dirty="0">
                <a:solidFill>
                  <a:prstClr val="white"/>
                </a:solidFill>
              </a:rPr>
              <a:t>LIMITI </a:t>
            </a:r>
            <a:r>
              <a:rPr lang="it-IT" sz="2000" b="1" dirty="0" err="1">
                <a:solidFill>
                  <a:prstClr val="white"/>
                </a:solidFill>
              </a:rPr>
              <a:t>DI</a:t>
            </a:r>
            <a:r>
              <a:rPr lang="it-IT" sz="2000" b="1" dirty="0">
                <a:solidFill>
                  <a:prstClr val="white"/>
                </a:solidFill>
              </a:rPr>
              <a:t> INFIAMMABILITÀ</a:t>
            </a:r>
          </a:p>
          <a:p>
            <a:pPr algn="ctr">
              <a:defRPr/>
            </a:pPr>
            <a:r>
              <a:rPr lang="it-IT" dirty="0">
                <a:solidFill>
                  <a:prstClr val="white"/>
                </a:solidFill>
              </a:rPr>
              <a:t>% IN VOLUME ENTRO LA QUALE PUÓ AVERSI LA COMBUSTIONE</a:t>
            </a:r>
          </a:p>
        </p:txBody>
      </p:sp>
      <p:sp>
        <p:nvSpPr>
          <p:cNvPr id="8" name="Rettangolo 7">
            <a:extLst>
              <a:ext uri="{FF2B5EF4-FFF2-40B4-BE49-F238E27FC236}">
                <a16:creationId xmlns:a16="http://schemas.microsoft.com/office/drawing/2014/main" id="{A103E0C6-7614-43C8-A603-6A4DDCD4F155}"/>
              </a:ext>
            </a:extLst>
          </p:cNvPr>
          <p:cNvSpPr/>
          <p:nvPr/>
        </p:nvSpPr>
        <p:spPr>
          <a:xfrm>
            <a:off x="1143000" y="5505450"/>
            <a:ext cx="7715250" cy="954088"/>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ctr">
              <a:defRPr/>
            </a:pPr>
            <a:r>
              <a:rPr lang="it-IT" sz="2000" b="1" dirty="0">
                <a:solidFill>
                  <a:prstClr val="white"/>
                </a:solidFill>
              </a:rPr>
              <a:t>CAMPO </a:t>
            </a:r>
            <a:r>
              <a:rPr lang="it-IT" sz="2000" b="1" dirty="0" err="1">
                <a:solidFill>
                  <a:prstClr val="white"/>
                </a:solidFill>
              </a:rPr>
              <a:t>DI</a:t>
            </a:r>
            <a:r>
              <a:rPr lang="it-IT" sz="2000" b="1" dirty="0">
                <a:solidFill>
                  <a:prstClr val="white"/>
                </a:solidFill>
              </a:rPr>
              <a:t> INFIAMMABILITÀ:</a:t>
            </a:r>
          </a:p>
          <a:p>
            <a:pPr algn="ctr">
              <a:defRPr/>
            </a:pPr>
            <a:r>
              <a:rPr lang="it-IT" b="1" dirty="0">
                <a:solidFill>
                  <a:prstClr val="white"/>
                </a:solidFill>
              </a:rPr>
              <a:t>campo di valori all’interno del quale si ha, in caso d’innesco, l’accensione e la propagazione della fiamma nella miscela aria/gas</a:t>
            </a:r>
            <a:endParaRPr lang="it-IT" dirty="0">
              <a:solidFill>
                <a:prstClr val="white"/>
              </a:solidFill>
            </a:endParaRPr>
          </a:p>
        </p:txBody>
      </p:sp>
      <p:graphicFrame>
        <p:nvGraphicFramePr>
          <p:cNvPr id="10" name="Diagramma 9">
            <a:extLst>
              <a:ext uri="{FF2B5EF4-FFF2-40B4-BE49-F238E27FC236}">
                <a16:creationId xmlns:a16="http://schemas.microsoft.com/office/drawing/2014/main" id="{136D35AD-30C9-43C3-8FF8-068A387A7279}"/>
              </a:ext>
            </a:extLst>
          </p:cNvPr>
          <p:cNvGraphicFramePr/>
          <p:nvPr/>
        </p:nvGraphicFramePr>
        <p:xfrm>
          <a:off x="1285852" y="928670"/>
          <a:ext cx="7643866" cy="349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tolo 1">
            <a:extLst>
              <a:ext uri="{FF2B5EF4-FFF2-40B4-BE49-F238E27FC236}">
                <a16:creationId xmlns:a16="http://schemas.microsoft.com/office/drawing/2014/main" id="{3B9EDDE9-6A4B-4587-B7EC-10F241DD661D}"/>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9" name="Rettangolo 8">
            <a:extLst>
              <a:ext uri="{FF2B5EF4-FFF2-40B4-BE49-F238E27FC236}">
                <a16:creationId xmlns:a16="http://schemas.microsoft.com/office/drawing/2014/main" id="{8ECB9F3C-C059-446C-9444-05CD484A0815}"/>
              </a:ext>
            </a:extLst>
          </p:cNvPr>
          <p:cNvSpPr/>
          <p:nvPr/>
        </p:nvSpPr>
        <p:spPr>
          <a:xfrm>
            <a:off x="5786446" y="142852"/>
            <a:ext cx="3214710" cy="83099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400" b="1" dirty="0">
                <a:solidFill>
                  <a:prstClr val="white"/>
                </a:solidFill>
              </a:rPr>
              <a:t>La combustione dei</a:t>
            </a:r>
          </a:p>
          <a:p>
            <a:pPr algn="ctr">
              <a:defRPr/>
            </a:pPr>
            <a:r>
              <a:rPr lang="it-IT" sz="2400" b="1" dirty="0">
                <a:solidFill>
                  <a:prstClr val="white"/>
                </a:solidFill>
              </a:rPr>
              <a:t> liquidi infiammabili</a:t>
            </a:r>
            <a:endParaRPr lang="it-IT" sz="2400" dirty="0">
              <a:solidFill>
                <a:prstClr val="white"/>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1BF3313-D34F-4138-98A5-A910C922F9A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1E736E8-A318-441C-ACDE-892454D3E761}" type="slidenum">
              <a:rPr lang="it-IT" altLang="it-IT">
                <a:solidFill>
                  <a:srgbClr val="B5A788"/>
                </a:solidFill>
                <a:latin typeface="Gill Sans MT" panose="020B0502020104020203" pitchFamily="34" charset="0"/>
              </a:rPr>
              <a:pPr eaLnBrk="1" hangingPunct="1"/>
              <a:t>46</a:t>
            </a:fld>
            <a:endParaRPr lang="it-IT" altLang="it-IT">
              <a:solidFill>
                <a:srgbClr val="B5A788"/>
              </a:solidFill>
              <a:latin typeface="Gill Sans MT" panose="020B0502020104020203" pitchFamily="34" charset="0"/>
            </a:endParaRPr>
          </a:p>
        </p:txBody>
      </p:sp>
      <p:sp>
        <p:nvSpPr>
          <p:cNvPr id="492547" name="Rectangle 57">
            <a:extLst>
              <a:ext uri="{FF2B5EF4-FFF2-40B4-BE49-F238E27FC236}">
                <a16:creationId xmlns:a16="http://schemas.microsoft.com/office/drawing/2014/main" id="{9ABACD09-3529-4ED3-A8F5-A312FE3FCCE6}"/>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7346" name="Picture 2">
            <a:extLst>
              <a:ext uri="{FF2B5EF4-FFF2-40B4-BE49-F238E27FC236}">
                <a16:creationId xmlns:a16="http://schemas.microsoft.com/office/drawing/2014/main" id="{10012529-A7EA-4DDC-B7C7-5984E759121F}"/>
              </a:ext>
            </a:extLst>
          </p:cNvPr>
          <p:cNvPicPr>
            <a:picLocks noChangeAspect="1" noChangeArrowheads="1"/>
          </p:cNvPicPr>
          <p:nvPr/>
        </p:nvPicPr>
        <p:blipFill>
          <a:blip r:embed="rId2">
            <a:duotone>
              <a:schemeClr val="accent3">
                <a:shade val="45000"/>
                <a:satMod val="135000"/>
              </a:schemeClr>
              <a:prstClr val="white"/>
            </a:duotone>
          </a:blip>
          <a:srcRect l="36328" t="19480" r="17382" b="25684"/>
          <a:stretch>
            <a:fillRect/>
          </a:stretch>
        </p:blipFill>
        <p:spPr bwMode="auto">
          <a:xfrm>
            <a:off x="2000232" y="1857364"/>
            <a:ext cx="6000792" cy="3786214"/>
          </a:xfrm>
          <a:prstGeom prst="rect">
            <a:avLst/>
          </a:prstGeom>
          <a:noFill/>
          <a:ln w="76200">
            <a:solidFill>
              <a:srgbClr val="FF0000"/>
            </a:solidFill>
            <a:miter lim="800000"/>
            <a:headEnd/>
            <a:tailEnd/>
          </a:ln>
          <a:effectLst>
            <a:glow rad="228600">
              <a:srgbClr val="FF0000">
                <a:alpha val="40000"/>
              </a:srgbClr>
            </a:glow>
          </a:effectLst>
        </p:spPr>
      </p:pic>
      <p:sp>
        <p:nvSpPr>
          <p:cNvPr id="8" name="Titolo 1">
            <a:extLst>
              <a:ext uri="{FF2B5EF4-FFF2-40B4-BE49-F238E27FC236}">
                <a16:creationId xmlns:a16="http://schemas.microsoft.com/office/drawing/2014/main" id="{3A499E41-08D4-4703-81AD-FB6CDCE4BC78}"/>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1568B34D-8058-4D14-9372-26075DD0F3D0}"/>
              </a:ext>
            </a:extLst>
          </p:cNvPr>
          <p:cNvSpPr/>
          <p:nvPr/>
        </p:nvSpPr>
        <p:spPr>
          <a:xfrm>
            <a:off x="5572132" y="142852"/>
            <a:ext cx="3214710" cy="83099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400" b="1" dirty="0">
                <a:solidFill>
                  <a:prstClr val="white"/>
                </a:solidFill>
              </a:rPr>
              <a:t>La combustione dei</a:t>
            </a:r>
          </a:p>
          <a:p>
            <a:pPr algn="ctr">
              <a:defRPr/>
            </a:pPr>
            <a:r>
              <a:rPr lang="it-IT" sz="2400" b="1" dirty="0">
                <a:solidFill>
                  <a:prstClr val="white"/>
                </a:solidFill>
              </a:rPr>
              <a:t> liquidi infiammabili</a:t>
            </a:r>
            <a:endParaRPr lang="it-IT" sz="2400" dirty="0">
              <a:solidFill>
                <a:prstClr val="white"/>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5F100E4D-6D5A-4EDF-90CB-BA625B5FFD5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F892F7-C91A-4C7C-9C9F-6BD648AD2D74}" type="slidenum">
              <a:rPr lang="it-IT" altLang="it-IT">
                <a:solidFill>
                  <a:srgbClr val="B5A788"/>
                </a:solidFill>
                <a:latin typeface="Gill Sans MT" panose="020B0502020104020203" pitchFamily="34" charset="0"/>
              </a:rPr>
              <a:pPr eaLnBrk="1" hangingPunct="1"/>
              <a:t>47</a:t>
            </a:fld>
            <a:endParaRPr lang="it-IT" altLang="it-IT">
              <a:solidFill>
                <a:srgbClr val="B5A788"/>
              </a:solidFill>
              <a:latin typeface="Gill Sans MT" panose="020B0502020104020203" pitchFamily="34" charset="0"/>
            </a:endParaRPr>
          </a:p>
        </p:txBody>
      </p:sp>
      <p:sp>
        <p:nvSpPr>
          <p:cNvPr id="493571" name="Rectangle 57">
            <a:extLst>
              <a:ext uri="{FF2B5EF4-FFF2-40B4-BE49-F238E27FC236}">
                <a16:creationId xmlns:a16="http://schemas.microsoft.com/office/drawing/2014/main" id="{99F8AF23-55DF-4559-9525-9CF0BE069C7B}"/>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3572" name="Rectangle 58">
            <a:extLst>
              <a:ext uri="{FF2B5EF4-FFF2-40B4-BE49-F238E27FC236}">
                <a16:creationId xmlns:a16="http://schemas.microsoft.com/office/drawing/2014/main" id="{6FFB19D2-196F-4562-A578-DED1B5799DE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6322" name="Picture 2">
            <a:extLst>
              <a:ext uri="{FF2B5EF4-FFF2-40B4-BE49-F238E27FC236}">
                <a16:creationId xmlns:a16="http://schemas.microsoft.com/office/drawing/2014/main" id="{989858AE-FD9B-4FE1-AB6C-662DC6E71EA9}"/>
              </a:ext>
            </a:extLst>
          </p:cNvPr>
          <p:cNvPicPr>
            <a:picLocks noChangeAspect="1" noChangeArrowheads="1"/>
          </p:cNvPicPr>
          <p:nvPr/>
        </p:nvPicPr>
        <p:blipFill>
          <a:blip r:embed="rId2">
            <a:duotone>
              <a:schemeClr val="accent3">
                <a:shade val="45000"/>
                <a:satMod val="135000"/>
              </a:schemeClr>
              <a:prstClr val="white"/>
            </a:duotone>
          </a:blip>
          <a:srcRect l="36328" t="16558" r="17382" b="4545"/>
          <a:stretch>
            <a:fillRect/>
          </a:stretch>
        </p:blipFill>
        <p:spPr bwMode="auto">
          <a:xfrm>
            <a:off x="1928794" y="1285860"/>
            <a:ext cx="6286544" cy="5143536"/>
          </a:xfrm>
          <a:prstGeom prst="rect">
            <a:avLst/>
          </a:prstGeom>
          <a:noFill/>
          <a:ln w="76200">
            <a:solidFill>
              <a:srgbClr val="FF0000"/>
            </a:solidFill>
            <a:miter lim="800000"/>
            <a:headEnd/>
            <a:tailEnd/>
          </a:ln>
          <a:effectLst>
            <a:glow rad="228600">
              <a:schemeClr val="accent3">
                <a:satMod val="175000"/>
                <a:alpha val="40000"/>
              </a:schemeClr>
            </a:glow>
          </a:effectLst>
        </p:spPr>
      </p:pic>
      <p:sp>
        <p:nvSpPr>
          <p:cNvPr id="9" name="Titolo 1">
            <a:extLst>
              <a:ext uri="{FF2B5EF4-FFF2-40B4-BE49-F238E27FC236}">
                <a16:creationId xmlns:a16="http://schemas.microsoft.com/office/drawing/2014/main" id="{19741FFB-E550-4975-B575-D321FE16C905}"/>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C07D7988-40C5-4A8B-9637-502D6CAC4D0C}"/>
              </a:ext>
            </a:extLst>
          </p:cNvPr>
          <p:cNvSpPr/>
          <p:nvPr/>
        </p:nvSpPr>
        <p:spPr>
          <a:xfrm>
            <a:off x="5572132" y="142852"/>
            <a:ext cx="3214710" cy="83099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400" b="1" dirty="0">
                <a:solidFill>
                  <a:prstClr val="white"/>
                </a:solidFill>
              </a:rPr>
              <a:t>La combustione dei</a:t>
            </a:r>
          </a:p>
          <a:p>
            <a:pPr algn="ctr">
              <a:defRPr/>
            </a:pPr>
            <a:r>
              <a:rPr lang="it-IT" sz="2400" b="1" dirty="0">
                <a:solidFill>
                  <a:prstClr val="white"/>
                </a:solidFill>
              </a:rPr>
              <a:t> liquidi infiammabili</a:t>
            </a:r>
            <a:endParaRPr lang="it-IT" sz="2400" dirty="0">
              <a:solidFill>
                <a:prstClr val="white"/>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5FD22DA6-957C-4908-96F8-FED5BE5538F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D3F8FFD-0E5A-4D8E-A77A-165D13104B4C}" type="slidenum">
              <a:rPr lang="it-IT" altLang="it-IT">
                <a:solidFill>
                  <a:srgbClr val="B5A788"/>
                </a:solidFill>
                <a:latin typeface="Gill Sans MT" panose="020B0502020104020203" pitchFamily="34" charset="0"/>
              </a:rPr>
              <a:pPr eaLnBrk="1" hangingPunct="1"/>
              <a:t>48</a:t>
            </a:fld>
            <a:endParaRPr lang="it-IT" altLang="it-IT">
              <a:solidFill>
                <a:srgbClr val="B5A788"/>
              </a:solidFill>
              <a:latin typeface="Gill Sans MT" panose="020B0502020104020203" pitchFamily="34" charset="0"/>
            </a:endParaRPr>
          </a:p>
        </p:txBody>
      </p:sp>
      <p:sp>
        <p:nvSpPr>
          <p:cNvPr id="494595" name="Rectangle 57">
            <a:extLst>
              <a:ext uri="{FF2B5EF4-FFF2-40B4-BE49-F238E27FC236}">
                <a16:creationId xmlns:a16="http://schemas.microsoft.com/office/drawing/2014/main" id="{AB223081-2810-4DF4-9297-3018872ED855}"/>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9" name="Diagramma 8">
            <a:extLst>
              <a:ext uri="{FF2B5EF4-FFF2-40B4-BE49-F238E27FC236}">
                <a16:creationId xmlns:a16="http://schemas.microsoft.com/office/drawing/2014/main" id="{C0003DD4-C288-4E36-93DB-193AC359C07A}"/>
              </a:ext>
            </a:extLst>
          </p:cNvPr>
          <p:cNvGraphicFramePr/>
          <p:nvPr/>
        </p:nvGraphicFramePr>
        <p:xfrm>
          <a:off x="1214414" y="862171"/>
          <a:ext cx="7786742" cy="5924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olo 1">
            <a:extLst>
              <a:ext uri="{FF2B5EF4-FFF2-40B4-BE49-F238E27FC236}">
                <a16:creationId xmlns:a16="http://schemas.microsoft.com/office/drawing/2014/main" id="{A082BC4E-566C-468A-BF2D-DC37A337D3AC}"/>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5B93A9C6-CAD6-41C4-A7C2-DDC0F42F1434}"/>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La protezione</a:t>
            </a:r>
            <a:endParaRPr lang="it-IT" sz="2800" dirty="0">
              <a:solidFill>
                <a:prstClr val="white"/>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6BE23EA0-8231-4108-838C-289C4F90511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A66075-7D28-4B99-BB08-28C9AA4E4406}" type="slidenum">
              <a:rPr lang="it-IT" altLang="it-IT">
                <a:solidFill>
                  <a:srgbClr val="B5A788"/>
                </a:solidFill>
                <a:latin typeface="Gill Sans MT" panose="020B0502020104020203" pitchFamily="34" charset="0"/>
              </a:rPr>
              <a:pPr eaLnBrk="1" hangingPunct="1"/>
              <a:t>49</a:t>
            </a:fld>
            <a:endParaRPr lang="it-IT" altLang="it-IT">
              <a:solidFill>
                <a:srgbClr val="B5A788"/>
              </a:solidFill>
              <a:latin typeface="Gill Sans MT" panose="020B0502020104020203" pitchFamily="34" charset="0"/>
            </a:endParaRPr>
          </a:p>
        </p:txBody>
      </p:sp>
      <p:sp>
        <p:nvSpPr>
          <p:cNvPr id="495619" name="Rectangle 57">
            <a:extLst>
              <a:ext uri="{FF2B5EF4-FFF2-40B4-BE49-F238E27FC236}">
                <a16:creationId xmlns:a16="http://schemas.microsoft.com/office/drawing/2014/main" id="{66EDA83C-A52F-4FC4-BC58-FACEF59395F1}"/>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9" name="Diagramma 8">
            <a:extLst>
              <a:ext uri="{FF2B5EF4-FFF2-40B4-BE49-F238E27FC236}">
                <a16:creationId xmlns:a16="http://schemas.microsoft.com/office/drawing/2014/main" id="{C4B61DBC-C587-4EB9-8D6D-9C5380A1AF90}"/>
              </a:ext>
            </a:extLst>
          </p:cNvPr>
          <p:cNvGraphicFramePr/>
          <p:nvPr/>
        </p:nvGraphicFramePr>
        <p:xfrm>
          <a:off x="1214414" y="1071546"/>
          <a:ext cx="7786742" cy="571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olo 1">
            <a:extLst>
              <a:ext uri="{FF2B5EF4-FFF2-40B4-BE49-F238E27FC236}">
                <a16:creationId xmlns:a16="http://schemas.microsoft.com/office/drawing/2014/main" id="{74AD5AF2-4105-498F-8319-326408A41B3C}"/>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D9755EB2-02CA-4744-9CF4-87BE7DFCD779}"/>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La protezione</a:t>
            </a:r>
            <a:endParaRPr lang="it-IT" sz="2800" dirty="0">
              <a:solidFill>
                <a:prstClr val="whit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ttangolo 2">
            <a:extLst>
              <a:ext uri="{FF2B5EF4-FFF2-40B4-BE49-F238E27FC236}">
                <a16:creationId xmlns:a16="http://schemas.microsoft.com/office/drawing/2014/main" id="{AE0FB081-98E3-4CBF-91A9-403A28323D80}"/>
              </a:ext>
            </a:extLst>
          </p:cNvPr>
          <p:cNvSpPr>
            <a:spLocks noChangeArrowheads="1"/>
          </p:cNvSpPr>
          <p:nvPr/>
        </p:nvSpPr>
        <p:spPr bwMode="auto">
          <a:xfrm>
            <a:off x="330200" y="585788"/>
            <a:ext cx="7729538"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spcBef>
                <a:spcPct val="20000"/>
              </a:spcBef>
              <a:buChar char="•"/>
              <a:defRPr sz="3200">
                <a:solidFill>
                  <a:schemeClr val="tx1"/>
                </a:solidFill>
                <a:latin typeface="Arial" panose="020B0604020202020204" pitchFamily="34" charset="0"/>
              </a:defRPr>
            </a:lvl1pPr>
            <a:lvl2pPr marL="742950" indent="-285750" defTabSz="457200" eaLnBrk="0" hangingPunct="0">
              <a:spcBef>
                <a:spcPct val="20000"/>
              </a:spcBef>
              <a:buChar char="–"/>
              <a:defRPr sz="2800">
                <a:solidFill>
                  <a:schemeClr val="tx1"/>
                </a:solidFill>
                <a:latin typeface="Arial" panose="020B0604020202020204" pitchFamily="34" charset="0"/>
              </a:defRPr>
            </a:lvl2pPr>
            <a:lvl3pPr marL="1143000" indent="-228600" defTabSz="457200" eaLnBrk="0" hangingPunct="0">
              <a:spcBef>
                <a:spcPct val="20000"/>
              </a:spcBef>
              <a:buChar char="•"/>
              <a:defRPr sz="2400">
                <a:solidFill>
                  <a:schemeClr val="tx1"/>
                </a:solidFill>
                <a:latin typeface="Arial" panose="020B0604020202020204" pitchFamily="34" charset="0"/>
              </a:defRPr>
            </a:lvl3pPr>
            <a:lvl4pPr marL="1600200" indent="-228600" defTabSz="457200" eaLnBrk="0" hangingPunct="0">
              <a:spcBef>
                <a:spcPct val="20000"/>
              </a:spcBef>
              <a:buChar char="–"/>
              <a:defRPr sz="2000">
                <a:solidFill>
                  <a:schemeClr val="tx1"/>
                </a:solidFill>
                <a:latin typeface="Arial" panose="020B0604020202020204" pitchFamily="34" charset="0"/>
              </a:defRPr>
            </a:lvl4pPr>
            <a:lvl5pPr marL="2057400" indent="-228600" defTabSz="457200" eaLnBrk="0" hangingPunct="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500">
                <a:solidFill>
                  <a:srgbClr val="FFFF00"/>
                </a:solidFill>
                <a:latin typeface="Tahoma" panose="020B0604030504040204" pitchFamily="34" charset="0"/>
                <a:cs typeface="Tahoma" panose="020B0604030504040204" pitchFamily="34" charset="0"/>
              </a:rPr>
              <a:t>Stima del rischio</a:t>
            </a:r>
          </a:p>
        </p:txBody>
      </p:sp>
      <p:sp>
        <p:nvSpPr>
          <p:cNvPr id="2" name="Rettangolo 1">
            <a:extLst>
              <a:ext uri="{FF2B5EF4-FFF2-40B4-BE49-F238E27FC236}">
                <a16:creationId xmlns:a16="http://schemas.microsoft.com/office/drawing/2014/main" id="{5FA50044-9C1F-4B76-8DB8-FDA0561AC57A}"/>
              </a:ext>
            </a:extLst>
          </p:cNvPr>
          <p:cNvSpPr/>
          <p:nvPr/>
        </p:nvSpPr>
        <p:spPr>
          <a:xfrm>
            <a:off x="327025" y="1219200"/>
            <a:ext cx="8509000" cy="4986338"/>
          </a:xfrm>
          <a:prstGeom prst="rect">
            <a:avLst/>
          </a:prstGeom>
        </p:spPr>
        <p:txBody>
          <a:bodyPr>
            <a:spAutoFit/>
          </a:bodyPr>
          <a:lstStyle/>
          <a:p>
            <a:pPr algn="ctr" fontAlgn="auto">
              <a:spcBef>
                <a:spcPts val="0"/>
              </a:spcBef>
              <a:spcAft>
                <a:spcPts val="0"/>
              </a:spcAft>
              <a:defRPr/>
            </a:pPr>
            <a:r>
              <a:rPr lang="it-IT" altLang="it-IT" sz="2000" b="1" i="1" kern="0" dirty="0">
                <a:solidFill>
                  <a:srgbClr val="FFFF0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R = P x D x </a:t>
            </a:r>
            <a:r>
              <a:rPr lang="it-IT" altLang="it-IT" sz="2000" b="1" i="1" kern="0" dirty="0" err="1">
                <a:solidFill>
                  <a:srgbClr val="FFFF0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Fc</a:t>
            </a:r>
            <a:r>
              <a:rPr lang="it-IT" altLang="it-IT" sz="2000" b="1" i="1" kern="0" dirty="0">
                <a:solidFill>
                  <a:srgbClr val="FFFF0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 x Fu</a:t>
            </a:r>
            <a:endParaRPr lang="it-IT" altLang="it-IT" sz="2000"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algn="ctr" fontAlgn="auto">
              <a:lnSpc>
                <a:spcPct val="150000"/>
              </a:lnSpc>
              <a:spcBef>
                <a:spcPts val="0"/>
              </a:spcBef>
              <a:spcAft>
                <a:spcPts val="0"/>
              </a:spcAft>
              <a:defRPr/>
            </a:pPr>
            <a:r>
              <a:rPr lang="it-IT" altLang="it-IT" sz="2000" dirty="0">
                <a:solidFill>
                  <a:srgbClr val="FFFF00"/>
                </a:solidFill>
                <a:latin typeface="Tahoma" panose="020B0604030504040204" pitchFamily="34" charset="0"/>
                <a:ea typeface="Tahoma" panose="020B0604030504040204" pitchFamily="34" charset="0"/>
                <a:cs typeface="Tahoma" panose="020B0604030504040204" pitchFamily="34" charset="0"/>
              </a:rPr>
              <a:t> </a:t>
            </a:r>
          </a:p>
          <a:p>
            <a:pPr marL="342900" indent="-342900">
              <a:lnSpc>
                <a:spcPct val="80000"/>
              </a:lnSpc>
              <a:spcBef>
                <a:spcPct val="20000"/>
              </a:spcBef>
              <a:buClr>
                <a:srgbClr val="376D6C"/>
              </a:buClr>
              <a:buSzPct val="80000"/>
              <a:defRPr/>
            </a:pPr>
            <a:r>
              <a:rPr lang="it-IT" altLang="it-IT" sz="2000" dirty="0">
                <a:solidFill>
                  <a:srgbClr val="FFFF00"/>
                </a:solidFill>
                <a:latin typeface="Tahoma" panose="020B0604030504040204" pitchFamily="34" charset="0"/>
                <a:ea typeface="Tahoma" panose="020B0604030504040204" pitchFamily="34" charset="0"/>
                <a:cs typeface="Tahoma" panose="020B0604030504040204" pitchFamily="34" charset="0"/>
              </a:rPr>
              <a:t>Il rischio ( R ) è la combinazione tra la Probabilità (P)  di accadimento dell’evento dannoso e il valore del Danno ( D) che potrebbe derivare dall’</a:t>
            </a:r>
            <a:r>
              <a:rPr lang="it-IT" altLang="ja-JP" sz="2000" dirty="0">
                <a:solidFill>
                  <a:srgbClr val="FFFF00"/>
                </a:solidFill>
                <a:latin typeface="Tahoma" panose="020B0604030504040204" pitchFamily="34" charset="0"/>
                <a:ea typeface="Tahoma" panose="020B0604030504040204" pitchFamily="34" charset="0"/>
                <a:cs typeface="Tahoma" panose="020B0604030504040204" pitchFamily="34" charset="0"/>
              </a:rPr>
              <a:t>esposizione al pericolo in funzione del Fattore di contatto (</a:t>
            </a:r>
            <a:r>
              <a:rPr lang="it-IT" altLang="ja-JP" sz="2000" dirty="0" err="1">
                <a:solidFill>
                  <a:srgbClr val="FFFF00"/>
                </a:solidFill>
                <a:latin typeface="Tahoma" panose="020B0604030504040204" pitchFamily="34" charset="0"/>
                <a:ea typeface="Tahoma" panose="020B0604030504040204" pitchFamily="34" charset="0"/>
                <a:cs typeface="Tahoma" panose="020B0604030504040204" pitchFamily="34" charset="0"/>
              </a:rPr>
              <a:t>Fc</a:t>
            </a:r>
            <a:r>
              <a:rPr lang="it-IT" altLang="ja-JP" sz="2000" dirty="0">
                <a:solidFill>
                  <a:srgbClr val="FFFF00"/>
                </a:solidFill>
                <a:latin typeface="Tahoma" panose="020B0604030504040204" pitchFamily="34" charset="0"/>
                <a:ea typeface="Tahoma" panose="020B0604030504040204" pitchFamily="34" charset="0"/>
                <a:cs typeface="Tahoma" panose="020B0604030504040204" pitchFamily="34" charset="0"/>
              </a:rPr>
              <a:t> ) e del Fattore umano ( Fu).</a:t>
            </a:r>
            <a:r>
              <a:rPr lang="it-IT" altLang="it-IT" sz="2000" kern="0" dirty="0">
                <a:solidFill>
                  <a:srgbClr val="FFFF00"/>
                </a:solidFill>
                <a:effectLst>
                  <a:outerShdw blurRad="38100" dist="38100" dir="2700000" algn="tl">
                    <a:srgbClr val="000000"/>
                  </a:outerShdw>
                </a:effectLst>
                <a:latin typeface="Bookman Old Style" pitchFamily="18" charset="0"/>
              </a:rPr>
              <a:t> </a:t>
            </a:r>
          </a:p>
          <a:p>
            <a:pPr marL="342900" indent="-342900">
              <a:lnSpc>
                <a:spcPct val="80000"/>
              </a:lnSpc>
              <a:spcBef>
                <a:spcPct val="20000"/>
              </a:spcBef>
              <a:buClr>
                <a:srgbClr val="376D6C"/>
              </a:buClr>
              <a:buSzPct val="80000"/>
              <a:defRPr/>
            </a:pPr>
            <a:endParaRPr lang="it-IT" altLang="it-IT" sz="2000" kern="0" dirty="0">
              <a:solidFill>
                <a:srgbClr val="FFFF00"/>
              </a:solidFill>
              <a:effectLst>
                <a:outerShdw blurRad="38100" dist="38100" dir="2700000" algn="tl">
                  <a:srgbClr val="000000"/>
                </a:outerShdw>
              </a:effectLst>
              <a:latin typeface="Bookman Old Style" pitchFamily="18" charset="0"/>
            </a:endParaRPr>
          </a:p>
          <a:p>
            <a:pPr marL="342900" indent="-342900">
              <a:lnSpc>
                <a:spcPct val="80000"/>
              </a:lnSpc>
              <a:spcBef>
                <a:spcPct val="20000"/>
              </a:spcBef>
              <a:buClr>
                <a:srgbClr val="376D6C"/>
              </a:buClr>
              <a:buSzPct val="80000"/>
              <a:defRPr/>
            </a:pPr>
            <a:r>
              <a:rPr lang="it-IT" altLang="it-IT" sz="2000" kern="0" dirty="0">
                <a:solidFill>
                  <a:srgbClr val="FFFF00"/>
                </a:solidFill>
                <a:latin typeface="Bookman Old Style" pitchFamily="18" charset="0"/>
              </a:rPr>
              <a:t>Per Fu si intende il fattore integrato di:</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1.      Informazione, </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2.      Formazione, </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3.      Addestramento, </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4.      Istruzione, </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5.      Aggiornamento, </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6.      Equipaggiamento;</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7.      Pronto intervento;</a:t>
            </a:r>
          </a:p>
          <a:p>
            <a:pPr marL="342900" indent="-342900">
              <a:lnSpc>
                <a:spcPct val="80000"/>
              </a:lnSpc>
              <a:spcBef>
                <a:spcPct val="20000"/>
              </a:spcBef>
              <a:buClr>
                <a:srgbClr val="EAEAEA"/>
              </a:buClr>
              <a:buSzPct val="80000"/>
              <a:defRPr/>
            </a:pPr>
            <a:r>
              <a:rPr lang="it-IT" altLang="it-IT" sz="2000" b="1" kern="0" dirty="0">
                <a:solidFill>
                  <a:srgbClr val="FFFF00"/>
                </a:solidFill>
                <a:latin typeface="Bookman Old Style" pitchFamily="18" charset="0"/>
              </a:rPr>
              <a:t>8.      Eliminazione di comportamenti errati o non idonei</a:t>
            </a:r>
          </a:p>
        </p:txBody>
      </p:sp>
      <p:sp>
        <p:nvSpPr>
          <p:cNvPr id="3" name="Segnaposto piè di pagina 2">
            <a:extLst>
              <a:ext uri="{FF2B5EF4-FFF2-40B4-BE49-F238E27FC236}">
                <a16:creationId xmlns:a16="http://schemas.microsoft.com/office/drawing/2014/main" id="{8680CFCF-BFF6-41AE-99EE-094688F0BB8D}"/>
              </a:ext>
            </a:extLst>
          </p:cNvPr>
          <p:cNvSpPr>
            <a:spLocks noGrp="1"/>
          </p:cNvSpPr>
          <p:nvPr>
            <p:ph type="ftr" sz="quarter" idx="11"/>
          </p:nvPr>
        </p:nvSpPr>
        <p:spPr/>
        <p:txBody>
          <a:bodyPr/>
          <a:lstStyle/>
          <a:p>
            <a:pPr>
              <a:defRPr/>
            </a:pPr>
            <a:r>
              <a:rPr lang="it-IT"/>
              <a:t>Prof.Cons.Giuseppe Croce</a:t>
            </a:r>
          </a:p>
        </p:txBody>
      </p:sp>
      <p:sp>
        <p:nvSpPr>
          <p:cNvPr id="450565" name="Segnaposto numero diapositiva 3">
            <a:extLst>
              <a:ext uri="{FF2B5EF4-FFF2-40B4-BE49-F238E27FC236}">
                <a16:creationId xmlns:a16="http://schemas.microsoft.com/office/drawing/2014/main" id="{FF66F4FB-D7AD-4FD1-87AA-F22B0373FD8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0D12D3DC-25C2-4E81-8843-D8BB9641916D}" type="slidenum">
              <a:rPr lang="it-IT" altLang="it-IT" sz="1400">
                <a:solidFill>
                  <a:srgbClr val="FFFFFF"/>
                </a:solidFill>
              </a:rPr>
              <a:pPr eaLnBrk="1" hangingPunct="1">
                <a:spcBef>
                  <a:spcPct val="0"/>
                </a:spcBef>
                <a:buFontTx/>
                <a:buNone/>
              </a:pPr>
              <a:t>5</a:t>
            </a:fld>
            <a:endParaRPr lang="it-IT" altLang="it-IT" sz="140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EE08A3D0-9222-4CDE-AC34-A03D7F51F43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118DA8A-BC27-4E92-99CE-F6FB41DE8E3D}" type="slidenum">
              <a:rPr lang="it-IT" altLang="it-IT">
                <a:solidFill>
                  <a:srgbClr val="B5A788"/>
                </a:solidFill>
                <a:latin typeface="Gill Sans MT" panose="020B0502020104020203" pitchFamily="34" charset="0"/>
              </a:rPr>
              <a:pPr eaLnBrk="1" hangingPunct="1"/>
              <a:t>50</a:t>
            </a:fld>
            <a:endParaRPr lang="it-IT" altLang="it-IT">
              <a:solidFill>
                <a:srgbClr val="B5A788"/>
              </a:solidFill>
              <a:latin typeface="Gill Sans MT" panose="020B0502020104020203" pitchFamily="34" charset="0"/>
            </a:endParaRPr>
          </a:p>
        </p:txBody>
      </p:sp>
      <p:sp>
        <p:nvSpPr>
          <p:cNvPr id="496643" name="Rectangle 57">
            <a:extLst>
              <a:ext uri="{FF2B5EF4-FFF2-40B4-BE49-F238E27FC236}">
                <a16:creationId xmlns:a16="http://schemas.microsoft.com/office/drawing/2014/main" id="{740B420F-D4E2-42D5-864A-27A0D04192D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9" name="Diagramma 8">
            <a:extLst>
              <a:ext uri="{FF2B5EF4-FFF2-40B4-BE49-F238E27FC236}">
                <a16:creationId xmlns:a16="http://schemas.microsoft.com/office/drawing/2014/main" id="{6BC0590D-2328-46D9-BB9F-984CF49E304C}"/>
              </a:ext>
            </a:extLst>
          </p:cNvPr>
          <p:cNvGraphicFramePr/>
          <p:nvPr/>
        </p:nvGraphicFramePr>
        <p:xfrm>
          <a:off x="1214414" y="1071546"/>
          <a:ext cx="7786742" cy="571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olo 1">
            <a:extLst>
              <a:ext uri="{FF2B5EF4-FFF2-40B4-BE49-F238E27FC236}">
                <a16:creationId xmlns:a16="http://schemas.microsoft.com/office/drawing/2014/main" id="{CB34CD97-790A-45B4-846B-310FE0FA5B1C}"/>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EC996B7F-481D-4A12-B073-68776DC6A3AB}"/>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La protezione</a:t>
            </a:r>
            <a:endParaRPr lang="it-IT" sz="2800" dirty="0">
              <a:solidFill>
                <a:prstClr val="white"/>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B0C270D6-74A7-423C-B2F0-ED23712E33F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0E7DA85-5558-46C2-AFDF-E8269F5496F7}" type="slidenum">
              <a:rPr lang="it-IT" altLang="it-IT">
                <a:solidFill>
                  <a:srgbClr val="B5A788"/>
                </a:solidFill>
                <a:latin typeface="Gill Sans MT" panose="020B0502020104020203" pitchFamily="34" charset="0"/>
              </a:rPr>
              <a:pPr eaLnBrk="1" hangingPunct="1"/>
              <a:t>51</a:t>
            </a:fld>
            <a:endParaRPr lang="it-IT" altLang="it-IT">
              <a:solidFill>
                <a:srgbClr val="B5A788"/>
              </a:solidFill>
              <a:latin typeface="Gill Sans MT" panose="020B0502020104020203" pitchFamily="34" charset="0"/>
            </a:endParaRPr>
          </a:p>
        </p:txBody>
      </p:sp>
      <p:sp>
        <p:nvSpPr>
          <p:cNvPr id="497667" name="Rectangle 57">
            <a:extLst>
              <a:ext uri="{FF2B5EF4-FFF2-40B4-BE49-F238E27FC236}">
                <a16:creationId xmlns:a16="http://schemas.microsoft.com/office/drawing/2014/main" id="{4E0A0D42-917E-4ABB-978E-4CC74310DFCF}"/>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7668" name="Rectangle 58">
            <a:extLst>
              <a:ext uri="{FF2B5EF4-FFF2-40B4-BE49-F238E27FC236}">
                <a16:creationId xmlns:a16="http://schemas.microsoft.com/office/drawing/2014/main" id="{D57AF239-FE17-4A65-B735-8EBE2FB42EDD}"/>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62466" name="Picture 2">
            <a:extLst>
              <a:ext uri="{FF2B5EF4-FFF2-40B4-BE49-F238E27FC236}">
                <a16:creationId xmlns:a16="http://schemas.microsoft.com/office/drawing/2014/main" id="{8E62A136-996F-4896-89A1-4F53D4B1E7BC}"/>
              </a:ext>
            </a:extLst>
          </p:cNvPr>
          <p:cNvPicPr>
            <a:picLocks noChangeAspect="1" noChangeArrowheads="1"/>
          </p:cNvPicPr>
          <p:nvPr/>
        </p:nvPicPr>
        <p:blipFill>
          <a:blip r:embed="rId2"/>
          <a:srcRect/>
          <a:stretch>
            <a:fillRect/>
          </a:stretch>
        </p:blipFill>
        <p:spPr bwMode="auto">
          <a:xfrm rot="5400000">
            <a:off x="1336653" y="2092325"/>
            <a:ext cx="3429017" cy="3530618"/>
          </a:xfrm>
          <a:prstGeom prst="rect">
            <a:avLst/>
          </a:prstGeom>
          <a:noFill/>
          <a:ln w="38100">
            <a:solidFill>
              <a:srgbClr val="FF0000"/>
            </a:solidFill>
            <a:miter lim="800000"/>
            <a:headEnd/>
            <a:tailEnd/>
          </a:ln>
          <a:effectLst>
            <a:glow rad="228600">
              <a:schemeClr val="accent3">
                <a:satMod val="175000"/>
                <a:alpha val="40000"/>
              </a:schemeClr>
            </a:glow>
          </a:effectLst>
        </p:spPr>
      </p:pic>
      <p:sp>
        <p:nvSpPr>
          <p:cNvPr id="7" name="Rettangolo 6">
            <a:extLst>
              <a:ext uri="{FF2B5EF4-FFF2-40B4-BE49-F238E27FC236}">
                <a16:creationId xmlns:a16="http://schemas.microsoft.com/office/drawing/2014/main" id="{21787719-845D-4A41-A036-7DE2752D8F74}"/>
              </a:ext>
            </a:extLst>
          </p:cNvPr>
          <p:cNvSpPr/>
          <p:nvPr/>
        </p:nvSpPr>
        <p:spPr>
          <a:xfrm>
            <a:off x="1214415" y="1571612"/>
            <a:ext cx="3643338" cy="36933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b="1" dirty="0">
                <a:solidFill>
                  <a:prstClr val="white"/>
                </a:solidFill>
              </a:rPr>
              <a:t>PROTEZIONE  PASSIVA</a:t>
            </a:r>
            <a:endParaRPr lang="it-IT" dirty="0">
              <a:solidFill>
                <a:prstClr val="white"/>
              </a:solidFill>
            </a:endParaRPr>
          </a:p>
        </p:txBody>
      </p:sp>
      <p:pic>
        <p:nvPicPr>
          <p:cNvPr id="62467" name="Picture 3">
            <a:extLst>
              <a:ext uri="{FF2B5EF4-FFF2-40B4-BE49-F238E27FC236}">
                <a16:creationId xmlns:a16="http://schemas.microsoft.com/office/drawing/2014/main" id="{EB08CB16-873C-4BBA-9C77-108D85526E26}"/>
              </a:ext>
            </a:extLst>
          </p:cNvPr>
          <p:cNvPicPr>
            <a:picLocks noChangeAspect="1" noChangeArrowheads="1"/>
          </p:cNvPicPr>
          <p:nvPr/>
        </p:nvPicPr>
        <p:blipFill>
          <a:blip r:embed="rId3"/>
          <a:srcRect/>
          <a:stretch>
            <a:fillRect/>
          </a:stretch>
        </p:blipFill>
        <p:spPr bwMode="auto">
          <a:xfrm rot="5400000">
            <a:off x="5286379" y="2071679"/>
            <a:ext cx="3429026" cy="3571900"/>
          </a:xfrm>
          <a:prstGeom prst="rect">
            <a:avLst/>
          </a:prstGeom>
          <a:noFill/>
          <a:ln w="38100">
            <a:solidFill>
              <a:srgbClr val="FF0000"/>
            </a:solidFill>
            <a:miter lim="800000"/>
            <a:headEnd/>
            <a:tailEnd/>
          </a:ln>
          <a:effectLst>
            <a:glow rad="228600">
              <a:schemeClr val="accent3">
                <a:satMod val="175000"/>
                <a:alpha val="40000"/>
              </a:schemeClr>
            </a:glow>
          </a:effectLst>
        </p:spPr>
      </p:pic>
      <p:sp>
        <p:nvSpPr>
          <p:cNvPr id="9" name="Rettangolo 8">
            <a:extLst>
              <a:ext uri="{FF2B5EF4-FFF2-40B4-BE49-F238E27FC236}">
                <a16:creationId xmlns:a16="http://schemas.microsoft.com/office/drawing/2014/main" id="{95BF4C30-98A5-4A85-9C72-CB7A378A923D}"/>
              </a:ext>
            </a:extLst>
          </p:cNvPr>
          <p:cNvSpPr/>
          <p:nvPr/>
        </p:nvSpPr>
        <p:spPr>
          <a:xfrm>
            <a:off x="5143504" y="1571612"/>
            <a:ext cx="3714776" cy="36933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b="1" dirty="0">
                <a:solidFill>
                  <a:prstClr val="white"/>
                </a:solidFill>
              </a:rPr>
              <a:t>PROTEZIONE  ATTIVA</a:t>
            </a:r>
            <a:endParaRPr lang="it-IT" dirty="0">
              <a:solidFill>
                <a:prstClr val="white"/>
              </a:solidFill>
            </a:endParaRPr>
          </a:p>
        </p:txBody>
      </p:sp>
      <p:sp>
        <p:nvSpPr>
          <p:cNvPr id="11" name="Titolo 1">
            <a:extLst>
              <a:ext uri="{FF2B5EF4-FFF2-40B4-BE49-F238E27FC236}">
                <a16:creationId xmlns:a16="http://schemas.microsoft.com/office/drawing/2014/main" id="{40B43108-D03B-441F-8942-54EBC5B1EBAA}"/>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12" name="Rettangolo 11">
            <a:extLst>
              <a:ext uri="{FF2B5EF4-FFF2-40B4-BE49-F238E27FC236}">
                <a16:creationId xmlns:a16="http://schemas.microsoft.com/office/drawing/2014/main" id="{AD1B9B00-D86B-49FB-ABF6-DAC4F5268F96}"/>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La protezione</a:t>
            </a:r>
            <a:endParaRPr lang="it-IT" sz="2800" dirty="0">
              <a:solidFill>
                <a:prstClr val="white"/>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C8F08640-10FA-46CB-A91C-7B93AF4266B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DF68DFE-7925-4CC6-B388-338CDE3C3DE0}" type="slidenum">
              <a:rPr lang="it-IT" altLang="it-IT">
                <a:solidFill>
                  <a:srgbClr val="B5A788"/>
                </a:solidFill>
                <a:latin typeface="Gill Sans MT" panose="020B0502020104020203" pitchFamily="34" charset="0"/>
              </a:rPr>
              <a:pPr eaLnBrk="1" hangingPunct="1"/>
              <a:t>52</a:t>
            </a:fld>
            <a:endParaRPr lang="it-IT" altLang="it-IT">
              <a:solidFill>
                <a:srgbClr val="B5A788"/>
              </a:solidFill>
              <a:latin typeface="Gill Sans MT" panose="020B0502020104020203" pitchFamily="34" charset="0"/>
            </a:endParaRPr>
          </a:p>
        </p:txBody>
      </p:sp>
      <p:sp>
        <p:nvSpPr>
          <p:cNvPr id="498691" name="Rectangle 57">
            <a:extLst>
              <a:ext uri="{FF2B5EF4-FFF2-40B4-BE49-F238E27FC236}">
                <a16:creationId xmlns:a16="http://schemas.microsoft.com/office/drawing/2014/main" id="{2F836AD5-323E-4BAD-8492-87ADAEB31317}"/>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8692" name="Rectangle 58">
            <a:extLst>
              <a:ext uri="{FF2B5EF4-FFF2-40B4-BE49-F238E27FC236}">
                <a16:creationId xmlns:a16="http://schemas.microsoft.com/office/drawing/2014/main" id="{1D9A75D8-79CD-4172-A4CC-21637D997DDF}"/>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8" name="Diagramma 7">
            <a:extLst>
              <a:ext uri="{FF2B5EF4-FFF2-40B4-BE49-F238E27FC236}">
                <a16:creationId xmlns:a16="http://schemas.microsoft.com/office/drawing/2014/main" id="{61AB7D10-5089-44D5-80D4-1086FE0B893D}"/>
              </a:ext>
            </a:extLst>
          </p:cNvPr>
          <p:cNvGraphicFramePr/>
          <p:nvPr/>
        </p:nvGraphicFramePr>
        <p:xfrm>
          <a:off x="1285852" y="1285860"/>
          <a:ext cx="7143800"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olo 1">
            <a:extLst>
              <a:ext uri="{FF2B5EF4-FFF2-40B4-BE49-F238E27FC236}">
                <a16:creationId xmlns:a16="http://schemas.microsoft.com/office/drawing/2014/main" id="{A03BB303-917C-4ED1-B1ED-C2408E6D6F63}"/>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684A03D9-203F-4B2B-A4EB-89330F39FAFC}"/>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I presidi</a:t>
            </a:r>
            <a:endParaRPr lang="it-IT" sz="2800" dirty="0">
              <a:solidFill>
                <a:prstClr val="white"/>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C9A97509-8F7F-4763-B7FC-A93910305D9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81E077-C5DD-42C9-B344-57288E376574}" type="slidenum">
              <a:rPr lang="it-IT" altLang="it-IT">
                <a:solidFill>
                  <a:srgbClr val="B5A788"/>
                </a:solidFill>
                <a:latin typeface="Gill Sans MT" panose="020B0502020104020203" pitchFamily="34" charset="0"/>
              </a:rPr>
              <a:pPr eaLnBrk="1" hangingPunct="1"/>
              <a:t>53</a:t>
            </a:fld>
            <a:endParaRPr lang="it-IT" altLang="it-IT">
              <a:solidFill>
                <a:srgbClr val="B5A788"/>
              </a:solidFill>
              <a:latin typeface="Gill Sans MT" panose="020B0502020104020203" pitchFamily="34" charset="0"/>
            </a:endParaRPr>
          </a:p>
        </p:txBody>
      </p:sp>
      <p:sp>
        <p:nvSpPr>
          <p:cNvPr id="499715" name="Rectangle 57">
            <a:extLst>
              <a:ext uri="{FF2B5EF4-FFF2-40B4-BE49-F238E27FC236}">
                <a16:creationId xmlns:a16="http://schemas.microsoft.com/office/drawing/2014/main" id="{D53E6A3E-D66A-47F9-8512-21774270987B}"/>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499716" name="Rectangle 58">
            <a:extLst>
              <a:ext uri="{FF2B5EF4-FFF2-40B4-BE49-F238E27FC236}">
                <a16:creationId xmlns:a16="http://schemas.microsoft.com/office/drawing/2014/main" id="{8423C872-B9A5-4B6E-8133-784FD8BC2A0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8" name="Diagramma 7">
            <a:extLst>
              <a:ext uri="{FF2B5EF4-FFF2-40B4-BE49-F238E27FC236}">
                <a16:creationId xmlns:a16="http://schemas.microsoft.com/office/drawing/2014/main" id="{F9B1BF56-26C7-47D3-941A-D43222940B74}"/>
              </a:ext>
            </a:extLst>
          </p:cNvPr>
          <p:cNvGraphicFramePr/>
          <p:nvPr/>
        </p:nvGraphicFramePr>
        <p:xfrm>
          <a:off x="1285852" y="1285860"/>
          <a:ext cx="7143800"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olo 1">
            <a:extLst>
              <a:ext uri="{FF2B5EF4-FFF2-40B4-BE49-F238E27FC236}">
                <a16:creationId xmlns:a16="http://schemas.microsoft.com/office/drawing/2014/main" id="{C4CC1B21-5B6A-44D4-9BBA-B55BA4837115}"/>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7" name="Rettangolo 6">
            <a:extLst>
              <a:ext uri="{FF2B5EF4-FFF2-40B4-BE49-F238E27FC236}">
                <a16:creationId xmlns:a16="http://schemas.microsoft.com/office/drawing/2014/main" id="{60E5312B-E6AE-46E4-A86A-F036F1D27CAA}"/>
              </a:ext>
            </a:extLst>
          </p:cNvPr>
          <p:cNvSpPr/>
          <p:nvPr/>
        </p:nvSpPr>
        <p:spPr>
          <a:xfrm>
            <a:off x="5786446" y="357166"/>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I presidi</a:t>
            </a:r>
            <a:endParaRPr lang="it-IT" sz="2800" dirty="0">
              <a:solidFill>
                <a:prstClr val="white"/>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819CCE8-084D-4A4C-9599-D8D0123FEF2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81B61B1-66AA-499E-9F71-7C90D6E21693}" type="slidenum">
              <a:rPr lang="it-IT" altLang="it-IT">
                <a:solidFill>
                  <a:srgbClr val="B5A788"/>
                </a:solidFill>
                <a:latin typeface="Gill Sans MT" panose="020B0502020104020203" pitchFamily="34" charset="0"/>
              </a:rPr>
              <a:pPr eaLnBrk="1" hangingPunct="1"/>
              <a:t>54</a:t>
            </a:fld>
            <a:endParaRPr lang="it-IT" altLang="it-IT">
              <a:solidFill>
                <a:srgbClr val="B5A788"/>
              </a:solidFill>
              <a:latin typeface="Gill Sans MT" panose="020B0502020104020203" pitchFamily="34" charset="0"/>
            </a:endParaRPr>
          </a:p>
        </p:txBody>
      </p:sp>
      <p:sp>
        <p:nvSpPr>
          <p:cNvPr id="500739" name="Rectangle 57">
            <a:extLst>
              <a:ext uri="{FF2B5EF4-FFF2-40B4-BE49-F238E27FC236}">
                <a16:creationId xmlns:a16="http://schemas.microsoft.com/office/drawing/2014/main" id="{2172619D-E492-48A5-AB6B-A77FB86B0E65}"/>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500740" name="Rectangle 58">
            <a:extLst>
              <a:ext uri="{FF2B5EF4-FFF2-40B4-BE49-F238E27FC236}">
                <a16:creationId xmlns:a16="http://schemas.microsoft.com/office/drawing/2014/main" id="{F8CED0B0-5BE4-42CD-803B-2C7F029F8C63}"/>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graphicFrame>
        <p:nvGraphicFramePr>
          <p:cNvPr id="13" name="Diagramma 12">
            <a:extLst>
              <a:ext uri="{FF2B5EF4-FFF2-40B4-BE49-F238E27FC236}">
                <a16:creationId xmlns:a16="http://schemas.microsoft.com/office/drawing/2014/main" id="{C14261AB-519B-409C-A2F1-3AD944C15210}"/>
              </a:ext>
            </a:extLst>
          </p:cNvPr>
          <p:cNvGraphicFramePr/>
          <p:nvPr/>
        </p:nvGraphicFramePr>
        <p:xfrm>
          <a:off x="4714876" y="1500174"/>
          <a:ext cx="414340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ettangolo 18">
            <a:extLst>
              <a:ext uri="{FF2B5EF4-FFF2-40B4-BE49-F238E27FC236}">
                <a16:creationId xmlns:a16="http://schemas.microsoft.com/office/drawing/2014/main" id="{F9EE59B7-6E31-4253-B27C-AA7BCB522935}"/>
              </a:ext>
            </a:extLst>
          </p:cNvPr>
          <p:cNvSpPr/>
          <p:nvPr/>
        </p:nvSpPr>
        <p:spPr>
          <a:xfrm>
            <a:off x="1071563" y="1500188"/>
            <a:ext cx="3571875" cy="48577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sz="2000" dirty="0">
                <a:solidFill>
                  <a:prstClr val="black"/>
                </a:solidFill>
              </a:rPr>
              <a:t>I combustibili possono essere:</a:t>
            </a:r>
          </a:p>
          <a:p>
            <a:pPr>
              <a:defRPr/>
            </a:pPr>
            <a:r>
              <a:rPr lang="it-IT" sz="2000" dirty="0">
                <a:solidFill>
                  <a:prstClr val="black"/>
                </a:solidFill>
              </a:rPr>
              <a:t>• </a:t>
            </a:r>
            <a:r>
              <a:rPr lang="it-IT" sz="2000" dirty="0">
                <a:solidFill>
                  <a:srgbClr val="FF0000"/>
                </a:solidFill>
              </a:rPr>
              <a:t>Solidi</a:t>
            </a:r>
            <a:r>
              <a:rPr lang="it-IT" sz="2000" dirty="0">
                <a:solidFill>
                  <a:prstClr val="black"/>
                </a:solidFill>
              </a:rPr>
              <a:t>: ad esempio legno, carbone, carta, tessuto, gomma, plastica etc.</a:t>
            </a:r>
          </a:p>
          <a:p>
            <a:pPr>
              <a:defRPr/>
            </a:pPr>
            <a:r>
              <a:rPr lang="it-IT" sz="2000" dirty="0">
                <a:solidFill>
                  <a:prstClr val="black"/>
                </a:solidFill>
              </a:rPr>
              <a:t>• </a:t>
            </a:r>
            <a:r>
              <a:rPr lang="it-IT" sz="2000" dirty="0">
                <a:solidFill>
                  <a:srgbClr val="FF0000"/>
                </a:solidFill>
              </a:rPr>
              <a:t>Liquidi</a:t>
            </a:r>
            <a:r>
              <a:rPr lang="it-IT" sz="2000" dirty="0">
                <a:solidFill>
                  <a:prstClr val="black"/>
                </a:solidFill>
              </a:rPr>
              <a:t>: ad esempio petrolio, olio combustibile, benzina, alcool etc.</a:t>
            </a:r>
          </a:p>
          <a:p>
            <a:pPr>
              <a:defRPr/>
            </a:pPr>
            <a:r>
              <a:rPr lang="it-IT" sz="2000" dirty="0">
                <a:solidFill>
                  <a:prstClr val="black"/>
                </a:solidFill>
              </a:rPr>
              <a:t>• </a:t>
            </a:r>
            <a:r>
              <a:rPr lang="it-IT" sz="2000" dirty="0">
                <a:solidFill>
                  <a:srgbClr val="FF0000"/>
                </a:solidFill>
              </a:rPr>
              <a:t>Gassosi</a:t>
            </a:r>
            <a:r>
              <a:rPr lang="it-IT" sz="2000" dirty="0">
                <a:solidFill>
                  <a:prstClr val="black"/>
                </a:solidFill>
              </a:rPr>
              <a:t>:  ad esempio metano, propano, GPL, acetilene, idrogeno etc.</a:t>
            </a:r>
          </a:p>
          <a:p>
            <a:pPr>
              <a:defRPr/>
            </a:pPr>
            <a:endParaRPr lang="it-IT" sz="2000" dirty="0">
              <a:solidFill>
                <a:prstClr val="black"/>
              </a:solidFill>
            </a:endParaRPr>
          </a:p>
          <a:p>
            <a:pPr>
              <a:defRPr/>
            </a:pPr>
            <a:r>
              <a:rPr lang="it-IT" sz="2000" dirty="0">
                <a:solidFill>
                  <a:prstClr val="black"/>
                </a:solidFill>
              </a:rPr>
              <a:t>In base al combustibile si definisce il </a:t>
            </a:r>
            <a:r>
              <a:rPr lang="it-IT" sz="2000" dirty="0">
                <a:solidFill>
                  <a:srgbClr val="FF0000"/>
                </a:solidFill>
              </a:rPr>
              <a:t>tipo di fuoco</a:t>
            </a:r>
            <a:r>
              <a:rPr lang="it-IT" sz="2000" dirty="0">
                <a:solidFill>
                  <a:prstClr val="black"/>
                </a:solidFill>
              </a:rPr>
              <a:t>:</a:t>
            </a:r>
          </a:p>
          <a:p>
            <a:pPr>
              <a:defRPr/>
            </a:pPr>
            <a:r>
              <a:rPr lang="it-IT" sz="2000" dirty="0">
                <a:solidFill>
                  <a:prstClr val="black"/>
                </a:solidFill>
              </a:rPr>
              <a:t>- classificazione dei fuochi secondo la norma </a:t>
            </a:r>
            <a:r>
              <a:rPr lang="it-IT" sz="2000" dirty="0">
                <a:solidFill>
                  <a:srgbClr val="FF0000"/>
                </a:solidFill>
              </a:rPr>
              <a:t>UNI EN 2</a:t>
            </a:r>
          </a:p>
        </p:txBody>
      </p:sp>
      <p:sp>
        <p:nvSpPr>
          <p:cNvPr id="21" name="Titolo 1">
            <a:extLst>
              <a:ext uri="{FF2B5EF4-FFF2-40B4-BE49-F238E27FC236}">
                <a16:creationId xmlns:a16="http://schemas.microsoft.com/office/drawing/2014/main" id="{E9036CDB-2874-4AFB-BE02-517B30E61BF1}"/>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22" name="Rettangolo 21">
            <a:extLst>
              <a:ext uri="{FF2B5EF4-FFF2-40B4-BE49-F238E27FC236}">
                <a16:creationId xmlns:a16="http://schemas.microsoft.com/office/drawing/2014/main" id="{AB7458CE-B523-4797-85E7-970271D878A1}"/>
              </a:ext>
            </a:extLst>
          </p:cNvPr>
          <p:cNvSpPr/>
          <p:nvPr/>
        </p:nvSpPr>
        <p:spPr>
          <a:xfrm>
            <a:off x="6143636" y="214290"/>
            <a:ext cx="2857520" cy="95410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Classificazione</a:t>
            </a:r>
          </a:p>
          <a:p>
            <a:pPr algn="ctr">
              <a:defRPr/>
            </a:pPr>
            <a:r>
              <a:rPr lang="it-IT" sz="2800" b="1" dirty="0">
                <a:solidFill>
                  <a:prstClr val="white"/>
                </a:solidFill>
              </a:rPr>
              <a:t>dei fuochi</a:t>
            </a:r>
            <a:endParaRPr lang="it-IT" sz="2800" dirty="0">
              <a:solidFill>
                <a:prstClr val="white"/>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82931537-0D73-458D-AD11-5FA5BC430A2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1DFAB7-917F-414A-AEC1-043149D99F43}" type="slidenum">
              <a:rPr lang="it-IT" altLang="it-IT">
                <a:solidFill>
                  <a:srgbClr val="B5A788"/>
                </a:solidFill>
                <a:latin typeface="Gill Sans MT" panose="020B0502020104020203" pitchFamily="34" charset="0"/>
              </a:rPr>
              <a:pPr eaLnBrk="1" hangingPunct="1"/>
              <a:t>55</a:t>
            </a:fld>
            <a:endParaRPr lang="it-IT" altLang="it-IT">
              <a:solidFill>
                <a:srgbClr val="B5A788"/>
              </a:solidFill>
              <a:latin typeface="Gill Sans MT" panose="020B0502020104020203" pitchFamily="34" charset="0"/>
            </a:endParaRPr>
          </a:p>
        </p:txBody>
      </p:sp>
      <p:sp>
        <p:nvSpPr>
          <p:cNvPr id="501763" name="Rectangle 57">
            <a:extLst>
              <a:ext uri="{FF2B5EF4-FFF2-40B4-BE49-F238E27FC236}">
                <a16:creationId xmlns:a16="http://schemas.microsoft.com/office/drawing/2014/main" id="{283FB6FC-8278-4E5F-8770-342636A75B97}"/>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0" name="Rettangolo 9">
            <a:extLst>
              <a:ext uri="{FF2B5EF4-FFF2-40B4-BE49-F238E27FC236}">
                <a16:creationId xmlns:a16="http://schemas.microsoft.com/office/drawing/2014/main" id="{DA23B78F-EF11-4829-A726-7C63844203C6}"/>
              </a:ext>
            </a:extLst>
          </p:cNvPr>
          <p:cNvSpPr/>
          <p:nvPr/>
        </p:nvSpPr>
        <p:spPr>
          <a:xfrm>
            <a:off x="1285875" y="1285875"/>
            <a:ext cx="7572375" cy="5143500"/>
          </a:xfrm>
          <a:prstGeom prst="rect">
            <a:avLst/>
          </a:prstGeom>
          <a:solidFill>
            <a:schemeClr val="accent4">
              <a:lumMod val="40000"/>
              <a:lumOff val="60000"/>
            </a:schemeClr>
          </a:solidFill>
          <a:ln w="76200">
            <a:solidFill>
              <a:srgbClr val="FF0000"/>
            </a:solidFill>
          </a:ln>
        </p:spPr>
        <p:style>
          <a:lnRef idx="1">
            <a:schemeClr val="accent6"/>
          </a:lnRef>
          <a:fillRef idx="2">
            <a:schemeClr val="accent6"/>
          </a:fillRef>
          <a:effectRef idx="1">
            <a:schemeClr val="accent6"/>
          </a:effectRef>
          <a:fontRef idx="minor">
            <a:schemeClr val="dk1"/>
          </a:fontRef>
        </p:style>
        <p:txBody>
          <a:bodyPr>
            <a:spAutoFit/>
          </a:bodyPr>
          <a:lstStyle/>
          <a:p>
            <a:pPr marL="342900" indent="-342900" algn="just">
              <a:lnSpc>
                <a:spcPct val="90000"/>
              </a:lnSpc>
              <a:spcBef>
                <a:spcPct val="20000"/>
              </a:spcBef>
              <a:buFontTx/>
              <a:buChar char="•"/>
              <a:defRPr/>
            </a:pPr>
            <a:r>
              <a:rPr lang="it-IT" b="1" dirty="0">
                <a:solidFill>
                  <a:srgbClr val="FF0000"/>
                </a:solidFill>
                <a:latin typeface="Arial" charset="0"/>
              </a:rPr>
              <a:t>ESAURIMENTO DEL COMBUSTIBILE</a:t>
            </a:r>
            <a:r>
              <a:rPr lang="it-IT" dirty="0">
                <a:solidFill>
                  <a:srgbClr val="FF0000"/>
                </a:solidFill>
                <a:latin typeface="Arial" charset="0"/>
              </a:rPr>
              <a:t>  </a:t>
            </a:r>
            <a:endParaRPr lang="it-IT" dirty="0">
              <a:solidFill>
                <a:prstClr val="black"/>
              </a:solidFill>
              <a:latin typeface="Arial" charset="0"/>
            </a:endParaRPr>
          </a:p>
          <a:p>
            <a:pPr marL="342900" indent="-342900" algn="just">
              <a:lnSpc>
                <a:spcPct val="90000"/>
              </a:lnSpc>
              <a:spcBef>
                <a:spcPct val="20000"/>
              </a:spcBef>
              <a:defRPr/>
            </a:pPr>
            <a:endParaRPr lang="it-IT" sz="1000" dirty="0">
              <a:solidFill>
                <a:prstClr val="black"/>
              </a:solidFill>
              <a:latin typeface="Arial" charset="0"/>
            </a:endParaRPr>
          </a:p>
          <a:p>
            <a:pPr marL="342900" indent="-342900" algn="just">
              <a:lnSpc>
                <a:spcPct val="90000"/>
              </a:lnSpc>
              <a:spcBef>
                <a:spcPct val="20000"/>
              </a:spcBef>
              <a:buFontTx/>
              <a:buChar char="•"/>
              <a:defRPr/>
            </a:pPr>
            <a:r>
              <a:rPr lang="it-IT" b="1" dirty="0">
                <a:solidFill>
                  <a:srgbClr val="FF0000"/>
                </a:solidFill>
                <a:latin typeface="Arial" charset="0"/>
              </a:rPr>
              <a:t>SEPARAZIONE o SOFFOCAMENTO</a:t>
            </a:r>
            <a:r>
              <a:rPr lang="it-IT" dirty="0">
                <a:solidFill>
                  <a:srgbClr val="FEB80A"/>
                </a:solidFill>
                <a:latin typeface="Arial" charset="0"/>
              </a:rPr>
              <a:t> </a:t>
            </a:r>
            <a:r>
              <a:rPr lang="it-IT" dirty="0">
                <a:solidFill>
                  <a:prstClr val="black"/>
                </a:solidFill>
                <a:latin typeface="Arial" charset="0"/>
              </a:rPr>
              <a:t>(separazione tra aria e combustibile o porto l’ossigeno al di sotto del 15%)</a:t>
            </a:r>
          </a:p>
          <a:p>
            <a:pPr marL="342900" indent="-342900" algn="just">
              <a:lnSpc>
                <a:spcPct val="90000"/>
              </a:lnSpc>
              <a:spcBef>
                <a:spcPct val="20000"/>
              </a:spcBef>
              <a:defRPr/>
            </a:pPr>
            <a:endParaRPr lang="it-IT" sz="1000" dirty="0">
              <a:solidFill>
                <a:prstClr val="black"/>
              </a:solidFill>
              <a:latin typeface="Arial" charset="0"/>
            </a:endParaRPr>
          </a:p>
          <a:p>
            <a:pPr marL="342900" indent="-342900" algn="just">
              <a:lnSpc>
                <a:spcPct val="90000"/>
              </a:lnSpc>
              <a:spcBef>
                <a:spcPct val="20000"/>
              </a:spcBef>
              <a:buFontTx/>
              <a:buChar char="•"/>
              <a:defRPr/>
            </a:pPr>
            <a:r>
              <a:rPr lang="it-IT" b="1" dirty="0">
                <a:solidFill>
                  <a:srgbClr val="FF0000"/>
                </a:solidFill>
                <a:latin typeface="Arial" charset="0"/>
              </a:rPr>
              <a:t>RAFFREDDAMENTO</a:t>
            </a:r>
            <a:r>
              <a:rPr lang="it-IT" dirty="0">
                <a:solidFill>
                  <a:srgbClr val="FEB80A"/>
                </a:solidFill>
                <a:latin typeface="Arial" charset="0"/>
              </a:rPr>
              <a:t> </a:t>
            </a:r>
            <a:r>
              <a:rPr lang="it-IT" dirty="0">
                <a:solidFill>
                  <a:prstClr val="black"/>
                </a:solidFill>
                <a:latin typeface="Arial" charset="0"/>
              </a:rPr>
              <a:t>(sottrarre calore)</a:t>
            </a:r>
          </a:p>
          <a:p>
            <a:pPr marL="342900" indent="-342900" algn="just">
              <a:lnSpc>
                <a:spcPct val="90000"/>
              </a:lnSpc>
              <a:spcBef>
                <a:spcPct val="20000"/>
              </a:spcBef>
              <a:buFontTx/>
              <a:buChar char="•"/>
              <a:defRPr/>
            </a:pPr>
            <a:endParaRPr lang="it-IT" dirty="0">
              <a:solidFill>
                <a:prstClr val="black"/>
              </a:solidFill>
              <a:latin typeface="Arial" charset="0"/>
            </a:endParaRPr>
          </a:p>
          <a:p>
            <a:pPr algn="just">
              <a:lnSpc>
                <a:spcPct val="80000"/>
              </a:lnSpc>
              <a:defRPr/>
            </a:pPr>
            <a:r>
              <a:rPr lang="it-IT" b="1" dirty="0">
                <a:solidFill>
                  <a:srgbClr val="FF0000"/>
                </a:solidFill>
                <a:effectLst>
                  <a:outerShdw blurRad="38100" dist="38100" dir="2700000" algn="tl">
                    <a:srgbClr val="000000">
                      <a:alpha val="43137"/>
                    </a:srgbClr>
                  </a:outerShdw>
                </a:effectLst>
                <a:latin typeface="Arial" charset="0"/>
              </a:rPr>
              <a:t>Acqua</a:t>
            </a:r>
            <a:r>
              <a:rPr lang="it-IT" sz="1600" b="1" dirty="0">
                <a:solidFill>
                  <a:srgbClr val="FF0000"/>
                </a:solidFill>
                <a:effectLst>
                  <a:outerShdw blurRad="38100" dist="38100" dir="2700000" algn="tl">
                    <a:srgbClr val="000000">
                      <a:alpha val="43137"/>
                    </a:srgbClr>
                  </a:outerShdw>
                </a:effectLst>
                <a:latin typeface="Arial" charset="0"/>
              </a:rPr>
              <a:t>:</a:t>
            </a:r>
            <a:r>
              <a:rPr lang="it-IT" sz="1600" dirty="0">
                <a:solidFill>
                  <a:prstClr val="black"/>
                </a:solidFill>
                <a:effectLst>
                  <a:outerShdw blurRad="38100" dist="38100" dir="2700000" algn="tl">
                    <a:srgbClr val="000000">
                      <a:alpha val="43137"/>
                    </a:srgbClr>
                  </a:outerShdw>
                </a:effectLst>
                <a:latin typeface="Arial" charset="0"/>
              </a:rPr>
              <a:t> 		I  	abbassamento della temperatura</a:t>
            </a:r>
          </a:p>
          <a:p>
            <a:pPr lvl="4" algn="just">
              <a:lnSpc>
                <a:spcPct val="80000"/>
              </a:lnSpc>
              <a:defRPr/>
            </a:pPr>
            <a:r>
              <a:rPr lang="it-IT" sz="1600" dirty="0">
                <a:solidFill>
                  <a:prstClr val="black"/>
                </a:solidFill>
                <a:effectLst>
                  <a:outerShdw blurRad="38100" dist="38100" dir="2700000" algn="tl">
                    <a:srgbClr val="000000">
                      <a:alpha val="43137"/>
                    </a:srgbClr>
                  </a:outerShdw>
                </a:effectLst>
                <a:latin typeface="Arial" charset="0"/>
              </a:rPr>
              <a:t>II  	azione di soffocamento</a:t>
            </a:r>
          </a:p>
          <a:p>
            <a:pPr lvl="4" algn="just">
              <a:lnSpc>
                <a:spcPct val="80000"/>
              </a:lnSpc>
              <a:defRPr/>
            </a:pPr>
            <a:endParaRPr lang="it-IT" sz="1600" dirty="0">
              <a:solidFill>
                <a:prstClr val="black"/>
              </a:solidFill>
              <a:effectLst>
                <a:outerShdw blurRad="38100" dist="38100" dir="2700000" algn="tl">
                  <a:srgbClr val="000000">
                    <a:alpha val="43137"/>
                  </a:srgbClr>
                </a:outerShdw>
              </a:effectLst>
              <a:latin typeface="Arial" charset="0"/>
            </a:endParaRPr>
          </a:p>
          <a:p>
            <a:pPr algn="just">
              <a:lnSpc>
                <a:spcPct val="80000"/>
              </a:lnSpc>
              <a:defRPr/>
            </a:pPr>
            <a:r>
              <a:rPr lang="it-IT" b="1" dirty="0">
                <a:solidFill>
                  <a:srgbClr val="FF0000"/>
                </a:solidFill>
                <a:effectLst>
                  <a:outerShdw blurRad="38100" dist="38100" dir="2700000" algn="tl">
                    <a:srgbClr val="000000">
                      <a:alpha val="43137"/>
                    </a:srgbClr>
                  </a:outerShdw>
                </a:effectLst>
                <a:latin typeface="Arial" charset="0"/>
              </a:rPr>
              <a:t>Schiuma</a:t>
            </a:r>
            <a:r>
              <a:rPr lang="it-IT" sz="1600" b="1" dirty="0">
                <a:solidFill>
                  <a:srgbClr val="FF0000"/>
                </a:solidFill>
                <a:effectLst>
                  <a:outerShdw blurRad="38100" dist="38100" dir="2700000" algn="tl">
                    <a:srgbClr val="000000">
                      <a:alpha val="43137"/>
                    </a:srgbClr>
                  </a:outerShdw>
                </a:effectLst>
                <a:latin typeface="Arial" charset="0"/>
              </a:rPr>
              <a:t>:</a:t>
            </a:r>
            <a:r>
              <a:rPr lang="it-IT" sz="1600" dirty="0">
                <a:solidFill>
                  <a:prstClr val="black"/>
                </a:solidFill>
                <a:effectLst>
                  <a:outerShdw blurRad="38100" dist="38100" dir="2700000" algn="tl">
                    <a:srgbClr val="000000">
                      <a:alpha val="43137"/>
                    </a:srgbClr>
                  </a:outerShdw>
                </a:effectLst>
                <a:latin typeface="Arial" charset="0"/>
              </a:rPr>
              <a:t> 	I  	separazione del combustibile dal  comburente</a:t>
            </a:r>
          </a:p>
          <a:p>
            <a:pPr lvl="4" algn="just">
              <a:lnSpc>
                <a:spcPct val="80000"/>
              </a:lnSpc>
              <a:defRPr/>
            </a:pPr>
            <a:r>
              <a:rPr lang="it-IT" sz="1600" dirty="0">
                <a:solidFill>
                  <a:prstClr val="black"/>
                </a:solidFill>
                <a:effectLst>
                  <a:outerShdw blurRad="38100" dist="38100" dir="2700000" algn="tl">
                    <a:srgbClr val="000000">
                      <a:alpha val="43137"/>
                    </a:srgbClr>
                  </a:outerShdw>
                </a:effectLst>
                <a:latin typeface="Arial" charset="0"/>
              </a:rPr>
              <a:t>II  	abbassamento della temperatura</a:t>
            </a:r>
          </a:p>
          <a:p>
            <a:pPr lvl="4" algn="just">
              <a:lnSpc>
                <a:spcPct val="80000"/>
              </a:lnSpc>
              <a:defRPr/>
            </a:pPr>
            <a:endParaRPr lang="it-IT" sz="1600" dirty="0">
              <a:solidFill>
                <a:prstClr val="black"/>
              </a:solidFill>
              <a:effectLst>
                <a:outerShdw blurRad="38100" dist="38100" dir="2700000" algn="tl">
                  <a:srgbClr val="000000">
                    <a:alpha val="43137"/>
                  </a:srgbClr>
                </a:outerShdw>
              </a:effectLst>
              <a:latin typeface="Arial" charset="0"/>
            </a:endParaRPr>
          </a:p>
          <a:p>
            <a:pPr algn="just">
              <a:lnSpc>
                <a:spcPct val="80000"/>
              </a:lnSpc>
              <a:defRPr/>
            </a:pPr>
            <a:r>
              <a:rPr lang="it-IT" b="1" dirty="0">
                <a:solidFill>
                  <a:srgbClr val="FF0000"/>
                </a:solidFill>
                <a:effectLst>
                  <a:outerShdw blurRad="38100" dist="38100" dir="2700000" algn="tl">
                    <a:srgbClr val="000000">
                      <a:alpha val="43137"/>
                    </a:srgbClr>
                  </a:outerShdw>
                </a:effectLst>
                <a:latin typeface="Arial" charset="0"/>
              </a:rPr>
              <a:t>Polveri</a:t>
            </a:r>
            <a:r>
              <a:rPr lang="it-IT" sz="1600" b="1" dirty="0">
                <a:solidFill>
                  <a:srgbClr val="FF0000"/>
                </a:solidFill>
                <a:effectLst>
                  <a:outerShdw blurRad="38100" dist="38100" dir="2700000" algn="tl">
                    <a:srgbClr val="000000">
                      <a:alpha val="43137"/>
                    </a:srgbClr>
                  </a:outerShdw>
                </a:effectLst>
                <a:latin typeface="Arial" charset="0"/>
              </a:rPr>
              <a:t>: 		</a:t>
            </a:r>
            <a:r>
              <a:rPr lang="it-IT" sz="1600" dirty="0">
                <a:solidFill>
                  <a:prstClr val="black"/>
                </a:solidFill>
                <a:effectLst>
                  <a:outerShdw blurRad="38100" dist="38100" dir="2700000" algn="tl">
                    <a:srgbClr val="000000">
                      <a:alpha val="43137"/>
                    </a:srgbClr>
                  </a:outerShdw>
                </a:effectLst>
                <a:latin typeface="Arial" charset="0"/>
              </a:rPr>
              <a:t>I 	azione anticatalitica (interruzione chimica della 				reazione di combustione)</a:t>
            </a:r>
          </a:p>
          <a:p>
            <a:pPr lvl="4" algn="just">
              <a:lnSpc>
                <a:spcPct val="80000"/>
              </a:lnSpc>
              <a:defRPr/>
            </a:pPr>
            <a:r>
              <a:rPr lang="it-IT" sz="1600" dirty="0">
                <a:solidFill>
                  <a:prstClr val="black"/>
                </a:solidFill>
                <a:effectLst>
                  <a:outerShdw blurRad="38100" dist="38100" dir="2700000" algn="tl">
                    <a:srgbClr val="000000">
                      <a:alpha val="43137"/>
                    </a:srgbClr>
                  </a:outerShdw>
                </a:effectLst>
                <a:latin typeface="Arial" charset="0"/>
              </a:rPr>
              <a:t>II  	separazione del combustibile dal comburente</a:t>
            </a:r>
          </a:p>
          <a:p>
            <a:pPr algn="just">
              <a:lnSpc>
                <a:spcPct val="80000"/>
              </a:lnSpc>
              <a:defRPr/>
            </a:pPr>
            <a:endParaRPr lang="it-IT" sz="1600" dirty="0">
              <a:solidFill>
                <a:prstClr val="black"/>
              </a:solidFill>
              <a:effectLst>
                <a:outerShdw blurRad="38100" dist="38100" dir="2700000" algn="tl">
                  <a:srgbClr val="000000">
                    <a:alpha val="43137"/>
                  </a:srgbClr>
                </a:outerShdw>
              </a:effectLst>
              <a:latin typeface="Arial" charset="0"/>
            </a:endParaRPr>
          </a:p>
          <a:p>
            <a:pPr algn="just">
              <a:lnSpc>
                <a:spcPct val="80000"/>
              </a:lnSpc>
              <a:defRPr/>
            </a:pPr>
            <a:r>
              <a:rPr lang="it-IT" b="1" dirty="0">
                <a:solidFill>
                  <a:srgbClr val="FF0000"/>
                </a:solidFill>
                <a:effectLst>
                  <a:outerShdw blurRad="38100" dist="38100" dir="2700000" algn="tl">
                    <a:srgbClr val="000000">
                      <a:alpha val="43137"/>
                    </a:srgbClr>
                  </a:outerShdw>
                </a:effectLst>
                <a:latin typeface="Arial" charset="0"/>
              </a:rPr>
              <a:t>Sostituti </a:t>
            </a:r>
          </a:p>
          <a:p>
            <a:pPr algn="just">
              <a:lnSpc>
                <a:spcPct val="80000"/>
              </a:lnSpc>
              <a:defRPr/>
            </a:pPr>
            <a:r>
              <a:rPr lang="it-IT" sz="1600" dirty="0">
                <a:solidFill>
                  <a:srgbClr val="FEB80A"/>
                </a:solidFill>
                <a:effectLst>
                  <a:outerShdw blurRad="38100" dist="38100" dir="2700000" algn="tl">
                    <a:srgbClr val="000000">
                      <a:alpha val="43137"/>
                    </a:srgbClr>
                  </a:outerShdw>
                </a:effectLst>
                <a:latin typeface="Arial" charset="0"/>
              </a:rPr>
              <a:t>      </a:t>
            </a:r>
            <a:r>
              <a:rPr lang="it-IT" b="1" dirty="0" err="1">
                <a:solidFill>
                  <a:srgbClr val="FF0000"/>
                </a:solidFill>
                <a:effectLst>
                  <a:outerShdw blurRad="38100" dist="38100" dir="2700000" algn="tl">
                    <a:srgbClr val="000000">
                      <a:alpha val="43137"/>
                    </a:srgbClr>
                  </a:outerShdw>
                </a:effectLst>
                <a:latin typeface="Arial" charset="0"/>
              </a:rPr>
              <a:t>Halon</a:t>
            </a:r>
            <a:r>
              <a:rPr lang="it-IT" sz="1600" b="1" dirty="0">
                <a:solidFill>
                  <a:srgbClr val="FF0000"/>
                </a:solidFill>
                <a:effectLst>
                  <a:outerShdw blurRad="38100" dist="38100" dir="2700000" algn="tl">
                    <a:srgbClr val="000000"/>
                  </a:outerShdw>
                </a:effectLst>
                <a:latin typeface="Arial" charset="0"/>
              </a:rPr>
              <a:t>:</a:t>
            </a:r>
            <a:r>
              <a:rPr lang="it-IT" sz="1600" dirty="0">
                <a:solidFill>
                  <a:prstClr val="black"/>
                </a:solidFill>
                <a:latin typeface="Arial" charset="0"/>
              </a:rPr>
              <a:t> 	I	azione di soffocamento (riducono la % O</a:t>
            </a:r>
            <a:r>
              <a:rPr lang="it-IT" sz="1600" baseline="-25000" dirty="0">
                <a:solidFill>
                  <a:prstClr val="black"/>
                </a:solidFill>
                <a:latin typeface="Arial" charset="0"/>
              </a:rPr>
              <a:t>2   </a:t>
            </a:r>
            <a:endParaRPr lang="it-IT" sz="1600" dirty="0">
              <a:solidFill>
                <a:prstClr val="black"/>
              </a:solidFill>
              <a:latin typeface="Arial" charset="0"/>
            </a:endParaRPr>
          </a:p>
          <a:p>
            <a:pPr algn="just">
              <a:lnSpc>
                <a:spcPct val="80000"/>
              </a:lnSpc>
              <a:defRPr/>
            </a:pPr>
            <a:r>
              <a:rPr lang="it-IT" sz="1600" dirty="0">
                <a:solidFill>
                  <a:prstClr val="black"/>
                </a:solidFill>
                <a:latin typeface="Arial" charset="0"/>
              </a:rPr>
              <a:t>		II 	azione anticatalitica</a:t>
            </a:r>
          </a:p>
          <a:p>
            <a:pPr algn="just">
              <a:lnSpc>
                <a:spcPct val="80000"/>
              </a:lnSpc>
              <a:defRPr/>
            </a:pPr>
            <a:endParaRPr lang="it-IT" sz="1600" dirty="0">
              <a:solidFill>
                <a:prstClr val="black"/>
              </a:solidFill>
              <a:latin typeface="Arial" charset="0"/>
            </a:endParaRPr>
          </a:p>
          <a:p>
            <a:pPr algn="just">
              <a:lnSpc>
                <a:spcPct val="80000"/>
              </a:lnSpc>
              <a:defRPr/>
            </a:pPr>
            <a:r>
              <a:rPr lang="it-IT" b="1" dirty="0">
                <a:solidFill>
                  <a:srgbClr val="FF0000"/>
                </a:solidFill>
                <a:latin typeface="Arial" charset="0"/>
              </a:rPr>
              <a:t>CO2</a:t>
            </a:r>
            <a:r>
              <a:rPr lang="it-IT" sz="1600" dirty="0">
                <a:solidFill>
                  <a:srgbClr val="FF0000"/>
                </a:solidFill>
                <a:latin typeface="Arial" charset="0"/>
              </a:rPr>
              <a:t>:</a:t>
            </a:r>
            <a:r>
              <a:rPr lang="it-IT" sz="1600" b="1" dirty="0">
                <a:solidFill>
                  <a:srgbClr val="FF0000"/>
                </a:solidFill>
                <a:latin typeface="Arial" charset="0"/>
              </a:rPr>
              <a:t> </a:t>
            </a:r>
            <a:r>
              <a:rPr lang="it-IT" sz="1600" dirty="0">
                <a:solidFill>
                  <a:prstClr val="black"/>
                </a:solidFill>
                <a:latin typeface="Arial" charset="0"/>
              </a:rPr>
              <a:t>		I  	 azione di soffocamento (riduce la % di O</a:t>
            </a:r>
            <a:r>
              <a:rPr lang="it-IT" sz="1600" baseline="-25000" dirty="0">
                <a:solidFill>
                  <a:prstClr val="black"/>
                </a:solidFill>
                <a:latin typeface="Arial" charset="0"/>
              </a:rPr>
              <a:t>2</a:t>
            </a:r>
            <a:r>
              <a:rPr lang="it-IT" sz="1600" dirty="0">
                <a:solidFill>
                  <a:prstClr val="black"/>
                </a:solidFill>
                <a:latin typeface="Arial" charset="0"/>
              </a:rPr>
              <a:t>)</a:t>
            </a:r>
          </a:p>
          <a:p>
            <a:pPr algn="just">
              <a:lnSpc>
                <a:spcPct val="80000"/>
              </a:lnSpc>
              <a:defRPr/>
            </a:pPr>
            <a:r>
              <a:rPr lang="it-IT" sz="1600" dirty="0">
                <a:solidFill>
                  <a:prstClr val="black"/>
                </a:solidFill>
                <a:latin typeface="Arial" charset="0"/>
              </a:rPr>
              <a:t>		II  	 abbassamento della temperatura</a:t>
            </a:r>
            <a:endParaRPr lang="it-IT" dirty="0">
              <a:solidFill>
                <a:prstClr val="black"/>
              </a:solidFill>
              <a:latin typeface="Arial" charset="0"/>
            </a:endParaRPr>
          </a:p>
        </p:txBody>
      </p:sp>
      <p:sp>
        <p:nvSpPr>
          <p:cNvPr id="15" name="Titolo 1">
            <a:extLst>
              <a:ext uri="{FF2B5EF4-FFF2-40B4-BE49-F238E27FC236}">
                <a16:creationId xmlns:a16="http://schemas.microsoft.com/office/drawing/2014/main" id="{44A95BDC-A596-4C8B-A73F-6AB26E2D1D74}"/>
              </a:ext>
            </a:extLst>
          </p:cNvPr>
          <p:cNvSpPr txBox="1">
            <a:spLocks/>
          </p:cNvSpPr>
          <p:nvPr/>
        </p:nvSpPr>
        <p:spPr>
          <a:xfrm>
            <a:off x="1435100" y="274638"/>
            <a:ext cx="7499350" cy="1143000"/>
          </a:xfrm>
          <a:prstGeom prst="rect">
            <a:avLst/>
          </a:prstGeom>
        </p:spPr>
        <p:txBody>
          <a:bodyPr anchor="ctr">
            <a:normAutofit fontScale="900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sp>
        <p:nvSpPr>
          <p:cNvPr id="16" name="Rettangolo 15">
            <a:extLst>
              <a:ext uri="{FF2B5EF4-FFF2-40B4-BE49-F238E27FC236}">
                <a16:creationId xmlns:a16="http://schemas.microsoft.com/office/drawing/2014/main" id="{0E101035-9202-4968-8B5E-C5146C03B5AA}"/>
              </a:ext>
            </a:extLst>
          </p:cNvPr>
          <p:cNvSpPr/>
          <p:nvPr/>
        </p:nvSpPr>
        <p:spPr>
          <a:xfrm>
            <a:off x="5715008" y="142852"/>
            <a:ext cx="3214710" cy="954107"/>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Sostanze estinguenti</a:t>
            </a:r>
            <a:endParaRPr lang="it-IT" sz="2800" dirty="0">
              <a:solidFill>
                <a:prstClr val="white"/>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F30AFE56-DB2B-4ECE-A772-5D43BD8090A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53F2BA-C8AD-495B-BC59-F58FC9B2407E}" type="slidenum">
              <a:rPr lang="it-IT" altLang="it-IT">
                <a:solidFill>
                  <a:srgbClr val="B5A788"/>
                </a:solidFill>
                <a:latin typeface="Gill Sans MT" panose="020B0502020104020203" pitchFamily="34" charset="0"/>
              </a:rPr>
              <a:pPr eaLnBrk="1" hangingPunct="1"/>
              <a:t>56</a:t>
            </a:fld>
            <a:endParaRPr lang="it-IT" altLang="it-IT">
              <a:solidFill>
                <a:srgbClr val="B5A788"/>
              </a:solidFill>
              <a:latin typeface="Gill Sans MT" panose="020B0502020104020203" pitchFamily="34" charset="0"/>
            </a:endParaRPr>
          </a:p>
        </p:txBody>
      </p:sp>
      <p:sp>
        <p:nvSpPr>
          <p:cNvPr id="502787" name="Rectangle 57">
            <a:extLst>
              <a:ext uri="{FF2B5EF4-FFF2-40B4-BE49-F238E27FC236}">
                <a16:creationId xmlns:a16="http://schemas.microsoft.com/office/drawing/2014/main" id="{5C199C16-4DC1-4F23-AD57-62FA90BB9429}"/>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502788" name="Rectangle 58">
            <a:extLst>
              <a:ext uri="{FF2B5EF4-FFF2-40B4-BE49-F238E27FC236}">
                <a16:creationId xmlns:a16="http://schemas.microsoft.com/office/drawing/2014/main" id="{1F35EE6A-AD5B-4641-A077-B3A4F0C05897}"/>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02789" name="Picture 4">
            <a:extLst>
              <a:ext uri="{FF2B5EF4-FFF2-40B4-BE49-F238E27FC236}">
                <a16:creationId xmlns:a16="http://schemas.microsoft.com/office/drawing/2014/main" id="{0E81D0B4-97C9-4F97-B172-3AB1643BD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225" t="20528" r="26563" b="7317"/>
          <a:stretch>
            <a:fillRect/>
          </a:stretch>
        </p:blipFill>
        <p:spPr bwMode="auto">
          <a:xfrm>
            <a:off x="4786313" y="1428750"/>
            <a:ext cx="4143375" cy="5072063"/>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4" name="Titolo 1">
            <a:extLst>
              <a:ext uri="{FF2B5EF4-FFF2-40B4-BE49-F238E27FC236}">
                <a16:creationId xmlns:a16="http://schemas.microsoft.com/office/drawing/2014/main" id="{F1B979F6-DEA3-46F5-889B-3BDC07354DA7}"/>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rgbClr val="FF0000"/>
                </a:solidFill>
              </a:rPr>
              <a:t>ANTINCENDIO</a:t>
            </a:r>
            <a:br>
              <a:rPr lang="it-IT" b="1" dirty="0">
                <a:solidFill>
                  <a:srgbClr val="FF0000"/>
                </a:solidFill>
              </a:rPr>
            </a:br>
            <a:endParaRPr lang="it-IT" b="1" dirty="0">
              <a:solidFill>
                <a:srgbClr val="FF0000"/>
              </a:solidFill>
            </a:endParaRPr>
          </a:p>
        </p:txBody>
      </p:sp>
      <p:sp>
        <p:nvSpPr>
          <p:cNvPr id="15" name="Rettangolo 14">
            <a:extLst>
              <a:ext uri="{FF2B5EF4-FFF2-40B4-BE49-F238E27FC236}">
                <a16:creationId xmlns:a16="http://schemas.microsoft.com/office/drawing/2014/main" id="{D302B75A-DDDE-44F8-A50C-0407FE3D2150}"/>
              </a:ext>
            </a:extLst>
          </p:cNvPr>
          <p:cNvSpPr/>
          <p:nvPr/>
        </p:nvSpPr>
        <p:spPr>
          <a:xfrm>
            <a:off x="5572132" y="262574"/>
            <a:ext cx="3286148"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Etichetta estintori</a:t>
            </a:r>
            <a:endParaRPr lang="it-IT" sz="2800" dirty="0">
              <a:solidFill>
                <a:prstClr val="white"/>
              </a:solidFill>
            </a:endParaRPr>
          </a:p>
        </p:txBody>
      </p:sp>
      <p:pic>
        <p:nvPicPr>
          <p:cNvPr id="502794" name="Picture 3">
            <a:extLst>
              <a:ext uri="{FF2B5EF4-FFF2-40B4-BE49-F238E27FC236}">
                <a16:creationId xmlns:a16="http://schemas.microsoft.com/office/drawing/2014/main" id="{68503165-AF4B-4928-B04E-01AEF33A8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381" t="30692" r="49463" b="27438"/>
          <a:stretch>
            <a:fillRect/>
          </a:stretch>
        </p:blipFill>
        <p:spPr bwMode="auto">
          <a:xfrm>
            <a:off x="1173163" y="2643188"/>
            <a:ext cx="3398837" cy="2857500"/>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02795" name="CasellaDiTesto 16">
            <a:extLst>
              <a:ext uri="{FF2B5EF4-FFF2-40B4-BE49-F238E27FC236}">
                <a16:creationId xmlns:a16="http://schemas.microsoft.com/office/drawing/2014/main" id="{660D88A0-F957-4691-8DC1-7BD1EB3F75FA}"/>
              </a:ext>
            </a:extLst>
          </p:cNvPr>
          <p:cNvSpPr txBox="1">
            <a:spLocks noChangeArrowheads="1"/>
          </p:cNvSpPr>
          <p:nvPr/>
        </p:nvSpPr>
        <p:spPr bwMode="auto">
          <a:xfrm>
            <a:off x="1143000" y="1428750"/>
            <a:ext cx="3500438" cy="923925"/>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r>
              <a:rPr lang="it-IT" altLang="it-IT" sz="1800">
                <a:solidFill>
                  <a:srgbClr val="000000"/>
                </a:solidFill>
                <a:latin typeface="Arial" panose="020B0604020202020204" pitchFamily="34" charset="0"/>
              </a:rPr>
              <a:t>All’esterno del serbatoio, viene</a:t>
            </a:r>
          </a:p>
          <a:p>
            <a:pPr eaLnBrk="1" hangingPunct="1">
              <a:spcBef>
                <a:spcPct val="0"/>
              </a:spcBef>
              <a:buClrTx/>
              <a:buSzTx/>
              <a:buFontTx/>
              <a:buNone/>
            </a:pPr>
            <a:r>
              <a:rPr lang="it-IT" altLang="it-IT" sz="1800">
                <a:solidFill>
                  <a:srgbClr val="000000"/>
                </a:solidFill>
                <a:latin typeface="Arial" panose="020B0604020202020204" pitchFamily="34" charset="0"/>
              </a:rPr>
              <a:t>applicata un’etichetta adesiva </a:t>
            </a:r>
          </a:p>
          <a:p>
            <a:pPr eaLnBrk="1" hangingPunct="1">
              <a:spcBef>
                <a:spcPct val="0"/>
              </a:spcBef>
              <a:buClrTx/>
              <a:buSzTx/>
              <a:buFontTx/>
              <a:buNone/>
            </a:pPr>
            <a:r>
              <a:rPr lang="it-IT" altLang="it-IT" sz="1800">
                <a:solidFill>
                  <a:srgbClr val="000000"/>
                </a:solidFill>
                <a:latin typeface="Arial" panose="020B0604020202020204" pitchFamily="34" charset="0"/>
              </a:rPr>
              <a:t>recante le seguenti indicazioni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B67A743C-97E7-46FA-9D00-566BB66912A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26E7DA-40E1-4735-A28F-8788EC11B57B}" type="slidenum">
              <a:rPr lang="it-IT" altLang="it-IT">
                <a:solidFill>
                  <a:srgbClr val="B5A788"/>
                </a:solidFill>
                <a:latin typeface="Gill Sans MT" panose="020B0502020104020203" pitchFamily="34" charset="0"/>
              </a:rPr>
              <a:pPr eaLnBrk="1" hangingPunct="1"/>
              <a:t>57</a:t>
            </a:fld>
            <a:endParaRPr lang="it-IT" altLang="it-IT">
              <a:solidFill>
                <a:srgbClr val="B5A788"/>
              </a:solidFill>
              <a:latin typeface="Gill Sans MT" panose="020B0502020104020203" pitchFamily="34" charset="0"/>
            </a:endParaRPr>
          </a:p>
        </p:txBody>
      </p:sp>
      <p:sp>
        <p:nvSpPr>
          <p:cNvPr id="503811" name="Rectangle 57">
            <a:extLst>
              <a:ext uri="{FF2B5EF4-FFF2-40B4-BE49-F238E27FC236}">
                <a16:creationId xmlns:a16="http://schemas.microsoft.com/office/drawing/2014/main" id="{0DE0EAFB-A605-4D4D-BBFC-C4359BFF5CB6}"/>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503812" name="Rectangle 58">
            <a:extLst>
              <a:ext uri="{FF2B5EF4-FFF2-40B4-BE49-F238E27FC236}">
                <a16:creationId xmlns:a16="http://schemas.microsoft.com/office/drawing/2014/main" id="{0B049FA7-6E90-453E-B652-10AC3CE5DB21}"/>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03813" name="Picture 2">
            <a:extLst>
              <a:ext uri="{FF2B5EF4-FFF2-40B4-BE49-F238E27FC236}">
                <a16:creationId xmlns:a16="http://schemas.microsoft.com/office/drawing/2014/main" id="{61EE714A-4B79-460C-90F7-0D53143FB8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369" t="34818" r="21631" b="15649"/>
          <a:stretch>
            <a:fillRect/>
          </a:stretch>
        </p:blipFill>
        <p:spPr bwMode="auto">
          <a:xfrm>
            <a:off x="1500188" y="1143000"/>
            <a:ext cx="7143750" cy="5332413"/>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0" name="Titolo 1">
            <a:extLst>
              <a:ext uri="{FF2B5EF4-FFF2-40B4-BE49-F238E27FC236}">
                <a16:creationId xmlns:a16="http://schemas.microsoft.com/office/drawing/2014/main" id="{ADDA9378-66FF-406D-8170-475F5031014D}"/>
              </a:ext>
            </a:extLst>
          </p:cNvPr>
          <p:cNvSpPr txBox="1">
            <a:spLocks/>
          </p:cNvSpPr>
          <p:nvPr/>
        </p:nvSpPr>
        <p:spPr>
          <a:xfrm>
            <a:off x="1371600" y="228600"/>
            <a:ext cx="7627938" cy="685800"/>
          </a:xfrm>
          <a:prstGeom prst="rect">
            <a:avLst/>
          </a:prstGeom>
        </p:spPr>
        <p:txBody>
          <a:bodyPr anchor="ctr">
            <a:normAutofit fontScale="525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sp>
        <p:nvSpPr>
          <p:cNvPr id="12" name="Rettangolo 11">
            <a:extLst>
              <a:ext uri="{FF2B5EF4-FFF2-40B4-BE49-F238E27FC236}">
                <a16:creationId xmlns:a16="http://schemas.microsoft.com/office/drawing/2014/main" id="{9CB87032-736C-4B44-B617-27F33F0D061A}"/>
              </a:ext>
            </a:extLst>
          </p:cNvPr>
          <p:cNvSpPr/>
          <p:nvPr/>
        </p:nvSpPr>
        <p:spPr>
          <a:xfrm>
            <a:off x="5572132" y="285728"/>
            <a:ext cx="3286148"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a:solidFill>
                  <a:srgbClr val="FFFFFF"/>
                </a:solidFill>
                <a:cs typeface="Arial" pitchFamily="34" charset="0"/>
              </a:rPr>
              <a:t>Tipologia estintori</a:t>
            </a:r>
            <a:endParaRPr lang="it-IT" sz="2800">
              <a:solidFill>
                <a:srgbClr val="FFFFFF"/>
              </a:solidFill>
              <a:cs typeface="Arial"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C9AB50B-6690-4ECA-8E25-2E5FB8F3F0C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FEA647-C629-4B6D-86FE-FF7A305621AB}" type="slidenum">
              <a:rPr lang="it-IT" altLang="it-IT">
                <a:solidFill>
                  <a:srgbClr val="B5A788"/>
                </a:solidFill>
                <a:latin typeface="Gill Sans MT" panose="020B0502020104020203" pitchFamily="34" charset="0"/>
              </a:rPr>
              <a:pPr eaLnBrk="1" hangingPunct="1"/>
              <a:t>58</a:t>
            </a:fld>
            <a:endParaRPr lang="it-IT" altLang="it-IT">
              <a:solidFill>
                <a:srgbClr val="B5A788"/>
              </a:solidFill>
              <a:latin typeface="Gill Sans MT" panose="020B0502020104020203" pitchFamily="34" charset="0"/>
            </a:endParaRPr>
          </a:p>
        </p:txBody>
      </p:sp>
      <p:sp>
        <p:nvSpPr>
          <p:cNvPr id="504835" name="Rectangle 57">
            <a:extLst>
              <a:ext uri="{FF2B5EF4-FFF2-40B4-BE49-F238E27FC236}">
                <a16:creationId xmlns:a16="http://schemas.microsoft.com/office/drawing/2014/main" id="{04E46B06-1F46-41AE-A61C-747E1E875D53}"/>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5" name="Titolo 1">
            <a:extLst>
              <a:ext uri="{FF2B5EF4-FFF2-40B4-BE49-F238E27FC236}">
                <a16:creationId xmlns:a16="http://schemas.microsoft.com/office/drawing/2014/main" id="{C1879315-D294-4A17-822A-B7285752ACA2}"/>
              </a:ext>
            </a:extLst>
          </p:cNvPr>
          <p:cNvSpPr txBox="1">
            <a:spLocks/>
          </p:cNvSpPr>
          <p:nvPr/>
        </p:nvSpPr>
        <p:spPr>
          <a:xfrm>
            <a:off x="1435100" y="274638"/>
            <a:ext cx="7499350" cy="1143000"/>
          </a:xfrm>
          <a:prstGeom prst="rect">
            <a:avLst/>
          </a:prstGeom>
        </p:spPr>
        <p:txBody>
          <a:bodyPr anchor="ctr">
            <a:normAutofit fontScale="900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sp>
        <p:nvSpPr>
          <p:cNvPr id="16" name="Rettangolo 15">
            <a:extLst>
              <a:ext uri="{FF2B5EF4-FFF2-40B4-BE49-F238E27FC236}">
                <a16:creationId xmlns:a16="http://schemas.microsoft.com/office/drawing/2014/main" id="{03095D32-5745-48CB-9D74-21C8B08D34C4}"/>
              </a:ext>
            </a:extLst>
          </p:cNvPr>
          <p:cNvSpPr/>
          <p:nvPr/>
        </p:nvSpPr>
        <p:spPr>
          <a:xfrm>
            <a:off x="5715008" y="222890"/>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srgbClr val="FFFFFF"/>
                </a:solidFill>
                <a:cs typeface="Arial" pitchFamily="34" charset="0"/>
              </a:rPr>
              <a:t>utilizzo estintori</a:t>
            </a:r>
            <a:endParaRPr lang="it-IT" sz="2800" dirty="0">
              <a:solidFill>
                <a:srgbClr val="FFFFFF"/>
              </a:solidFill>
              <a:cs typeface="Arial" pitchFamily="34" charset="0"/>
            </a:endParaRPr>
          </a:p>
        </p:txBody>
      </p:sp>
      <p:pic>
        <p:nvPicPr>
          <p:cNvPr id="504840" name="Picture 3" descr="Vignette_A01">
            <a:extLst>
              <a:ext uri="{FF2B5EF4-FFF2-40B4-BE49-F238E27FC236}">
                <a16:creationId xmlns:a16="http://schemas.microsoft.com/office/drawing/2014/main" id="{BC46E0AD-7DB4-4ED1-A9E2-2924E718DE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19200"/>
            <a:ext cx="57150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4841" name="Picture 4" descr="Vignette_B01">
            <a:extLst>
              <a:ext uri="{FF2B5EF4-FFF2-40B4-BE49-F238E27FC236}">
                <a16:creationId xmlns:a16="http://schemas.microsoft.com/office/drawing/2014/main" id="{E45E88A6-3629-46F5-A4B7-CB648216F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5" y="3962400"/>
            <a:ext cx="57150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sellaDiTesto 13">
            <a:extLst>
              <a:ext uri="{FF2B5EF4-FFF2-40B4-BE49-F238E27FC236}">
                <a16:creationId xmlns:a16="http://schemas.microsoft.com/office/drawing/2014/main" id="{9F16D697-45B5-47F3-8594-ECA1D6B5798E}"/>
              </a:ext>
            </a:extLst>
          </p:cNvPr>
          <p:cNvSpPr txBox="1"/>
          <p:nvPr/>
        </p:nvSpPr>
        <p:spPr>
          <a:xfrm>
            <a:off x="7643834" y="1214422"/>
            <a:ext cx="857256" cy="523220"/>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a:defRPr/>
            </a:pPr>
            <a:r>
              <a:rPr lang="it-IT" sz="2800" b="1" dirty="0">
                <a:solidFill>
                  <a:prstClr val="white"/>
                </a:solidFill>
              </a:rPr>
              <a:t>SI</a:t>
            </a:r>
          </a:p>
        </p:txBody>
      </p:sp>
      <p:sp>
        <p:nvSpPr>
          <p:cNvPr id="17" name="CasellaDiTesto 16">
            <a:extLst>
              <a:ext uri="{FF2B5EF4-FFF2-40B4-BE49-F238E27FC236}">
                <a16:creationId xmlns:a16="http://schemas.microsoft.com/office/drawing/2014/main" id="{20EA6A5B-6494-4B1E-9DA3-6DD6A895B839}"/>
              </a:ext>
            </a:extLst>
          </p:cNvPr>
          <p:cNvSpPr txBox="1"/>
          <p:nvPr/>
        </p:nvSpPr>
        <p:spPr>
          <a:xfrm>
            <a:off x="7643834" y="4000504"/>
            <a:ext cx="857256"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NO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32CC6855-67FD-42B3-BA05-3633BD474E8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C9EAE52-0B4E-4CAA-8260-965E961ED864}" type="slidenum">
              <a:rPr lang="it-IT" altLang="it-IT">
                <a:solidFill>
                  <a:srgbClr val="B5A788"/>
                </a:solidFill>
                <a:latin typeface="Gill Sans MT" panose="020B0502020104020203" pitchFamily="34" charset="0"/>
              </a:rPr>
              <a:pPr eaLnBrk="1" hangingPunct="1"/>
              <a:t>59</a:t>
            </a:fld>
            <a:endParaRPr lang="it-IT" altLang="it-IT">
              <a:solidFill>
                <a:srgbClr val="B5A788"/>
              </a:solidFill>
              <a:latin typeface="Gill Sans MT" panose="020B0502020104020203" pitchFamily="34" charset="0"/>
            </a:endParaRPr>
          </a:p>
        </p:txBody>
      </p:sp>
      <p:sp>
        <p:nvSpPr>
          <p:cNvPr id="505859" name="Rectangle 57">
            <a:extLst>
              <a:ext uri="{FF2B5EF4-FFF2-40B4-BE49-F238E27FC236}">
                <a16:creationId xmlns:a16="http://schemas.microsoft.com/office/drawing/2014/main" id="{49EF7B2F-898F-4D54-A01E-E39E304A089E}"/>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5" name="Titolo 1">
            <a:extLst>
              <a:ext uri="{FF2B5EF4-FFF2-40B4-BE49-F238E27FC236}">
                <a16:creationId xmlns:a16="http://schemas.microsoft.com/office/drawing/2014/main" id="{1596335C-504D-4B2B-A08C-A7534AAE9AE0}"/>
              </a:ext>
            </a:extLst>
          </p:cNvPr>
          <p:cNvSpPr txBox="1">
            <a:spLocks/>
          </p:cNvSpPr>
          <p:nvPr/>
        </p:nvSpPr>
        <p:spPr>
          <a:xfrm>
            <a:off x="1435100" y="274638"/>
            <a:ext cx="7499350" cy="1143000"/>
          </a:xfrm>
          <a:prstGeom prst="rect">
            <a:avLst/>
          </a:prstGeom>
        </p:spPr>
        <p:txBody>
          <a:bodyPr anchor="ctr">
            <a:normAutofit fontScale="900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pic>
        <p:nvPicPr>
          <p:cNvPr id="505861" name="Picture 5" descr="Vignette_A02">
            <a:extLst>
              <a:ext uri="{FF2B5EF4-FFF2-40B4-BE49-F238E27FC236}">
                <a16:creationId xmlns:a16="http://schemas.microsoft.com/office/drawing/2014/main" id="{543352CB-F93E-4C76-A4BF-EA8AA95C1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1492250"/>
            <a:ext cx="57150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5862" name="Picture 6" descr="Vignette_B02">
            <a:extLst>
              <a:ext uri="{FF2B5EF4-FFF2-40B4-BE49-F238E27FC236}">
                <a16:creationId xmlns:a16="http://schemas.microsoft.com/office/drawing/2014/main" id="{E2992C0C-A816-413B-B148-3729E86B6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4235450"/>
            <a:ext cx="571500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asellaDiTesto 10">
            <a:extLst>
              <a:ext uri="{FF2B5EF4-FFF2-40B4-BE49-F238E27FC236}">
                <a16:creationId xmlns:a16="http://schemas.microsoft.com/office/drawing/2014/main" id="{BC24478B-20B2-4848-86E1-AFCD38AB2DE1}"/>
              </a:ext>
            </a:extLst>
          </p:cNvPr>
          <p:cNvSpPr txBox="1"/>
          <p:nvPr/>
        </p:nvSpPr>
        <p:spPr>
          <a:xfrm>
            <a:off x="7929586" y="1548458"/>
            <a:ext cx="857256" cy="523220"/>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a:defRPr/>
            </a:pPr>
            <a:r>
              <a:rPr lang="it-IT" sz="2800" b="1" dirty="0">
                <a:solidFill>
                  <a:prstClr val="white"/>
                </a:solidFill>
              </a:rPr>
              <a:t>SI</a:t>
            </a:r>
          </a:p>
        </p:txBody>
      </p:sp>
      <p:sp>
        <p:nvSpPr>
          <p:cNvPr id="12" name="CasellaDiTesto 11">
            <a:extLst>
              <a:ext uri="{FF2B5EF4-FFF2-40B4-BE49-F238E27FC236}">
                <a16:creationId xmlns:a16="http://schemas.microsoft.com/office/drawing/2014/main" id="{933AF4F6-F27F-49FF-A04D-2142BA3BC2BE}"/>
              </a:ext>
            </a:extLst>
          </p:cNvPr>
          <p:cNvSpPr txBox="1"/>
          <p:nvPr/>
        </p:nvSpPr>
        <p:spPr>
          <a:xfrm>
            <a:off x="7929586" y="4334540"/>
            <a:ext cx="857256"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NO</a:t>
            </a:r>
          </a:p>
        </p:txBody>
      </p:sp>
      <p:sp>
        <p:nvSpPr>
          <p:cNvPr id="16" name="Rettangolo 15">
            <a:extLst>
              <a:ext uri="{FF2B5EF4-FFF2-40B4-BE49-F238E27FC236}">
                <a16:creationId xmlns:a16="http://schemas.microsoft.com/office/drawing/2014/main" id="{AC002067-741C-42A8-974B-EC70373246A3}"/>
              </a:ext>
            </a:extLst>
          </p:cNvPr>
          <p:cNvSpPr/>
          <p:nvPr/>
        </p:nvSpPr>
        <p:spPr>
          <a:xfrm>
            <a:off x="5715008" y="285728"/>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srgbClr val="FFFFFF"/>
                </a:solidFill>
                <a:cs typeface="Arial" pitchFamily="34" charset="0"/>
              </a:rPr>
              <a:t>utilizzo estintori</a:t>
            </a:r>
            <a:endParaRPr lang="it-IT" sz="2800" dirty="0">
              <a:solidFill>
                <a:srgbClr val="FFFFFF"/>
              </a:solidFill>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Titolo 1">
            <a:extLst>
              <a:ext uri="{FF2B5EF4-FFF2-40B4-BE49-F238E27FC236}">
                <a16:creationId xmlns:a16="http://schemas.microsoft.com/office/drawing/2014/main" id="{1FF679CF-9781-43AB-943F-B0401B96C1B8}"/>
              </a:ext>
            </a:extLst>
          </p:cNvPr>
          <p:cNvSpPr txBox="1">
            <a:spLocks/>
          </p:cNvSpPr>
          <p:nvPr/>
        </p:nvSpPr>
        <p:spPr bwMode="auto">
          <a:xfrm>
            <a:off x="276225" y="457200"/>
            <a:ext cx="845661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buChar char="•"/>
              <a:defRPr sz="3200">
                <a:solidFill>
                  <a:schemeClr val="tx1"/>
                </a:solidFill>
                <a:latin typeface="Arial" panose="020B0604020202020204" pitchFamily="34" charset="0"/>
              </a:defRPr>
            </a:lvl1pPr>
            <a:lvl2pPr marL="742950" indent="-285750" defTabSz="457200" eaLnBrk="0" hangingPunct="0">
              <a:spcBef>
                <a:spcPct val="20000"/>
              </a:spcBef>
              <a:buChar char="–"/>
              <a:defRPr sz="2800">
                <a:solidFill>
                  <a:schemeClr val="tx1"/>
                </a:solidFill>
                <a:latin typeface="Arial" panose="020B0604020202020204" pitchFamily="34" charset="0"/>
              </a:defRPr>
            </a:lvl2pPr>
            <a:lvl3pPr marL="1143000" indent="-228600" defTabSz="457200" eaLnBrk="0" hangingPunct="0">
              <a:spcBef>
                <a:spcPct val="20000"/>
              </a:spcBef>
              <a:buChar char="•"/>
              <a:defRPr sz="2400">
                <a:solidFill>
                  <a:schemeClr val="tx1"/>
                </a:solidFill>
                <a:latin typeface="Arial" panose="020B0604020202020204" pitchFamily="34" charset="0"/>
              </a:defRPr>
            </a:lvl3pPr>
            <a:lvl4pPr marL="1600200" indent="-228600" defTabSz="457200" eaLnBrk="0" hangingPunct="0">
              <a:spcBef>
                <a:spcPct val="20000"/>
              </a:spcBef>
              <a:buChar char="–"/>
              <a:defRPr sz="2000">
                <a:solidFill>
                  <a:schemeClr val="tx1"/>
                </a:solidFill>
                <a:latin typeface="Arial" panose="020B0604020202020204" pitchFamily="34" charset="0"/>
              </a:defRPr>
            </a:lvl4pPr>
            <a:lvl5pPr marL="2057400" indent="-228600" defTabSz="457200" eaLnBrk="0" hangingPunct="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500">
                <a:solidFill>
                  <a:srgbClr val="FFFFFF"/>
                </a:solidFill>
                <a:latin typeface="Tahoma" panose="020B0604030504040204" pitchFamily="34" charset="0"/>
                <a:cs typeface="Tahoma" panose="020B0604030504040204" pitchFamily="34" charset="0"/>
              </a:rPr>
              <a:t>La stima del rischio</a:t>
            </a:r>
          </a:p>
        </p:txBody>
      </p:sp>
      <p:pic>
        <p:nvPicPr>
          <p:cNvPr id="451587" name="Picture 2">
            <a:extLst>
              <a:ext uri="{FF2B5EF4-FFF2-40B4-BE49-F238E27FC236}">
                <a16:creationId xmlns:a16="http://schemas.microsoft.com/office/drawing/2014/main" id="{1B5A9C74-B887-4468-B43E-97DA2CCFB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2338388"/>
            <a:ext cx="8388350"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piè di pagina 1">
            <a:extLst>
              <a:ext uri="{FF2B5EF4-FFF2-40B4-BE49-F238E27FC236}">
                <a16:creationId xmlns:a16="http://schemas.microsoft.com/office/drawing/2014/main" id="{936B8A24-A51E-409C-85D6-0AE45EEEB484}"/>
              </a:ext>
            </a:extLst>
          </p:cNvPr>
          <p:cNvSpPr>
            <a:spLocks noGrp="1"/>
          </p:cNvSpPr>
          <p:nvPr>
            <p:ph type="ftr" sz="quarter" idx="11"/>
          </p:nvPr>
        </p:nvSpPr>
        <p:spPr/>
        <p:txBody>
          <a:bodyPr/>
          <a:lstStyle/>
          <a:p>
            <a:pPr>
              <a:defRPr/>
            </a:pPr>
            <a:r>
              <a:rPr lang="it-IT"/>
              <a:t>Prof.Cons.Giuseppe Croce</a:t>
            </a:r>
          </a:p>
        </p:txBody>
      </p:sp>
      <p:sp>
        <p:nvSpPr>
          <p:cNvPr id="451589" name="Segnaposto numero diapositiva 2">
            <a:extLst>
              <a:ext uri="{FF2B5EF4-FFF2-40B4-BE49-F238E27FC236}">
                <a16:creationId xmlns:a16="http://schemas.microsoft.com/office/drawing/2014/main" id="{DA360523-AD0A-4E0B-8C7E-E765ED91299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227632FA-4C41-4D6F-B62E-E3634ABC975E}" type="slidenum">
              <a:rPr lang="it-IT" altLang="it-IT" sz="1400">
                <a:solidFill>
                  <a:srgbClr val="FFFFFF"/>
                </a:solidFill>
              </a:rPr>
              <a:pPr eaLnBrk="1" hangingPunct="1">
                <a:spcBef>
                  <a:spcPct val="0"/>
                </a:spcBef>
                <a:buFontTx/>
                <a:buNone/>
              </a:pPr>
              <a:t>6</a:t>
            </a:fld>
            <a:endParaRPr lang="it-IT" altLang="it-IT" sz="1400">
              <a:solidFill>
                <a:srgbClr val="FFFFFF"/>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C00F9D76-B887-4168-A39A-648313E687F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15FBD31-4939-4960-8517-2E752BACCDAC}" type="slidenum">
              <a:rPr lang="it-IT" altLang="it-IT">
                <a:solidFill>
                  <a:srgbClr val="B5A788"/>
                </a:solidFill>
                <a:latin typeface="Gill Sans MT" panose="020B0502020104020203" pitchFamily="34" charset="0"/>
              </a:rPr>
              <a:pPr eaLnBrk="1" hangingPunct="1"/>
              <a:t>60</a:t>
            </a:fld>
            <a:endParaRPr lang="it-IT" altLang="it-IT">
              <a:solidFill>
                <a:srgbClr val="B5A788"/>
              </a:solidFill>
              <a:latin typeface="Gill Sans MT" panose="020B0502020104020203" pitchFamily="34" charset="0"/>
            </a:endParaRPr>
          </a:p>
        </p:txBody>
      </p:sp>
      <p:sp>
        <p:nvSpPr>
          <p:cNvPr id="506883" name="Rectangle 57">
            <a:extLst>
              <a:ext uri="{FF2B5EF4-FFF2-40B4-BE49-F238E27FC236}">
                <a16:creationId xmlns:a16="http://schemas.microsoft.com/office/drawing/2014/main" id="{5BCDDCC3-1E16-4C95-AC4F-D1689F771ECB}"/>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5" name="Titolo 1">
            <a:extLst>
              <a:ext uri="{FF2B5EF4-FFF2-40B4-BE49-F238E27FC236}">
                <a16:creationId xmlns:a16="http://schemas.microsoft.com/office/drawing/2014/main" id="{20442851-0A99-4DD5-AC16-EB06A645E554}"/>
              </a:ext>
            </a:extLst>
          </p:cNvPr>
          <p:cNvSpPr txBox="1">
            <a:spLocks/>
          </p:cNvSpPr>
          <p:nvPr/>
        </p:nvSpPr>
        <p:spPr>
          <a:xfrm>
            <a:off x="1435100" y="274638"/>
            <a:ext cx="7499350" cy="1143000"/>
          </a:xfrm>
          <a:prstGeom prst="rect">
            <a:avLst/>
          </a:prstGeom>
        </p:spPr>
        <p:txBody>
          <a:bodyPr anchor="ctr">
            <a:normAutofit fontScale="90000" lnSpcReduction="20000"/>
          </a:bodyPr>
          <a:lstStyle/>
          <a:p>
            <a:pPr fontAlgn="auto">
              <a:spcAft>
                <a:spcPts val="0"/>
              </a:spcAft>
              <a:defRPr/>
            </a:pPr>
            <a:r>
              <a:rPr lang="it-IT" sz="4300" b="1" dirty="0">
                <a:solidFill>
                  <a:srgbClr val="FF0000"/>
                </a:solidFill>
                <a:effectLst>
                  <a:outerShdw blurRad="50000" dist="30000" dir="5400000" algn="tl" rotWithShape="0">
                    <a:srgbClr val="000000">
                      <a:alpha val="30000"/>
                    </a:srgbClr>
                  </a:outerShdw>
                </a:effectLst>
                <a:latin typeface="Gill Sans MT"/>
              </a:rPr>
              <a:t>ANTINCENDIO</a:t>
            </a:r>
            <a:br>
              <a:rPr lang="it-IT" sz="4300" b="1" dirty="0">
                <a:solidFill>
                  <a:srgbClr val="FF0000"/>
                </a:solidFill>
                <a:effectLst>
                  <a:outerShdw blurRad="50000" dist="30000" dir="5400000" algn="tl" rotWithShape="0">
                    <a:srgbClr val="000000">
                      <a:alpha val="30000"/>
                    </a:srgbClr>
                  </a:outerShdw>
                </a:effectLst>
                <a:latin typeface="Gill Sans MT"/>
              </a:rPr>
            </a:br>
            <a:endParaRPr lang="it-IT" sz="4300" b="1" dirty="0">
              <a:solidFill>
                <a:srgbClr val="FF0000"/>
              </a:solidFill>
              <a:effectLst>
                <a:outerShdw blurRad="50000" dist="30000" dir="5400000" algn="tl" rotWithShape="0">
                  <a:srgbClr val="000000">
                    <a:alpha val="30000"/>
                  </a:srgbClr>
                </a:outerShdw>
              </a:effectLst>
              <a:latin typeface="Gill Sans MT"/>
            </a:endParaRPr>
          </a:p>
        </p:txBody>
      </p:sp>
      <p:pic>
        <p:nvPicPr>
          <p:cNvPr id="506885" name="Picture 5" descr="Vignette_C02">
            <a:extLst>
              <a:ext uri="{FF2B5EF4-FFF2-40B4-BE49-F238E27FC236}">
                <a16:creationId xmlns:a16="http://schemas.microsoft.com/office/drawing/2014/main" id="{F326C551-6468-444B-96B2-7981D36E5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609725"/>
            <a:ext cx="57150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6886" name="Picture 6" descr="Vignette_D02">
            <a:extLst>
              <a:ext uri="{FF2B5EF4-FFF2-40B4-BE49-F238E27FC236}">
                <a16:creationId xmlns:a16="http://schemas.microsoft.com/office/drawing/2014/main" id="{B51B4D6C-1625-49A6-AC07-47D29D239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200525"/>
            <a:ext cx="57150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8">
            <a:extLst>
              <a:ext uri="{FF2B5EF4-FFF2-40B4-BE49-F238E27FC236}">
                <a16:creationId xmlns:a16="http://schemas.microsoft.com/office/drawing/2014/main" id="{7340D13D-4A21-45E0-A6B5-A46D3CC271A7}"/>
              </a:ext>
            </a:extLst>
          </p:cNvPr>
          <p:cNvSpPr txBox="1"/>
          <p:nvPr/>
        </p:nvSpPr>
        <p:spPr>
          <a:xfrm>
            <a:off x="8072462" y="1548458"/>
            <a:ext cx="857256" cy="523220"/>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a:defRPr/>
            </a:pPr>
            <a:r>
              <a:rPr lang="it-IT" sz="2800" b="1" dirty="0">
                <a:solidFill>
                  <a:prstClr val="white"/>
                </a:solidFill>
              </a:rPr>
              <a:t>SI</a:t>
            </a:r>
          </a:p>
        </p:txBody>
      </p:sp>
      <p:sp>
        <p:nvSpPr>
          <p:cNvPr id="10" name="CasellaDiTesto 9">
            <a:extLst>
              <a:ext uri="{FF2B5EF4-FFF2-40B4-BE49-F238E27FC236}">
                <a16:creationId xmlns:a16="http://schemas.microsoft.com/office/drawing/2014/main" id="{45A56A57-1F68-4329-9C13-9283DF743650}"/>
              </a:ext>
            </a:extLst>
          </p:cNvPr>
          <p:cNvSpPr txBox="1"/>
          <p:nvPr/>
        </p:nvSpPr>
        <p:spPr>
          <a:xfrm>
            <a:off x="8072462" y="4334540"/>
            <a:ext cx="857256"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NO</a:t>
            </a:r>
          </a:p>
        </p:txBody>
      </p:sp>
      <p:sp>
        <p:nvSpPr>
          <p:cNvPr id="16" name="Rettangolo 15">
            <a:extLst>
              <a:ext uri="{FF2B5EF4-FFF2-40B4-BE49-F238E27FC236}">
                <a16:creationId xmlns:a16="http://schemas.microsoft.com/office/drawing/2014/main" id="{5E6D0403-D577-41A0-93E5-ECAFB0204FE4}"/>
              </a:ext>
            </a:extLst>
          </p:cNvPr>
          <p:cNvSpPr/>
          <p:nvPr/>
        </p:nvSpPr>
        <p:spPr>
          <a:xfrm>
            <a:off x="5715008" y="262574"/>
            <a:ext cx="3214710"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srgbClr val="FFFFFF"/>
                </a:solidFill>
                <a:cs typeface="Arial" pitchFamily="34" charset="0"/>
              </a:rPr>
              <a:t>utilizzo estintori</a:t>
            </a:r>
            <a:endParaRPr lang="it-IT" sz="2800" dirty="0">
              <a:solidFill>
                <a:srgbClr val="FFFFFF"/>
              </a:solidFill>
              <a:cs typeface="Arial"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AAA7DF82-F2CD-40D2-A81B-622DE635D94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07CB50A-F200-4399-A475-870EEC7EB0AA}" type="slidenum">
              <a:rPr lang="it-IT" altLang="it-IT">
                <a:solidFill>
                  <a:srgbClr val="B5A788"/>
                </a:solidFill>
                <a:latin typeface="Gill Sans MT" panose="020B0502020104020203" pitchFamily="34" charset="0"/>
              </a:rPr>
              <a:pPr eaLnBrk="1" hangingPunct="1"/>
              <a:t>61</a:t>
            </a:fld>
            <a:endParaRPr lang="it-IT" altLang="it-IT">
              <a:solidFill>
                <a:srgbClr val="B5A788"/>
              </a:solidFill>
              <a:latin typeface="Gill Sans MT" panose="020B0502020104020203" pitchFamily="34" charset="0"/>
            </a:endParaRPr>
          </a:p>
        </p:txBody>
      </p:sp>
      <p:sp>
        <p:nvSpPr>
          <p:cNvPr id="507907" name="Rettangolo 22">
            <a:extLst>
              <a:ext uri="{FF2B5EF4-FFF2-40B4-BE49-F238E27FC236}">
                <a16:creationId xmlns:a16="http://schemas.microsoft.com/office/drawing/2014/main" id="{934D7087-EAB4-4864-945E-986333A469B9}"/>
              </a:ext>
            </a:extLst>
          </p:cNvPr>
          <p:cNvSpPr>
            <a:spLocks noChangeArrowheads="1"/>
          </p:cNvSpPr>
          <p:nvPr/>
        </p:nvSpPr>
        <p:spPr bwMode="auto">
          <a:xfrm>
            <a:off x="6824663" y="2643188"/>
            <a:ext cx="22479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Direzione per estintore</a:t>
            </a:r>
          </a:p>
        </p:txBody>
      </p:sp>
      <p:grpSp>
        <p:nvGrpSpPr>
          <p:cNvPr id="507908" name="Gruppo 31">
            <a:extLst>
              <a:ext uri="{FF2B5EF4-FFF2-40B4-BE49-F238E27FC236}">
                <a16:creationId xmlns:a16="http://schemas.microsoft.com/office/drawing/2014/main" id="{10CD5695-3E31-4FB9-826C-DE8A45767AB1}"/>
              </a:ext>
            </a:extLst>
          </p:cNvPr>
          <p:cNvGrpSpPr>
            <a:grpSpLocks/>
          </p:cNvGrpSpPr>
          <p:nvPr/>
        </p:nvGrpSpPr>
        <p:grpSpPr bwMode="auto">
          <a:xfrm>
            <a:off x="928688" y="1214438"/>
            <a:ext cx="8001000" cy="5643562"/>
            <a:chOff x="928662" y="1214422"/>
            <a:chExt cx="8001056" cy="5643578"/>
          </a:xfrm>
        </p:grpSpPr>
        <p:pic>
          <p:nvPicPr>
            <p:cNvPr id="507913" name="Picture 1" descr="E:\ATAC\SICUREZZA\626\formazio\segnaletica\segnaletica completa\antincendio\estintore_carrellato.BMP">
              <a:extLst>
                <a:ext uri="{FF2B5EF4-FFF2-40B4-BE49-F238E27FC236}">
                  <a16:creationId xmlns:a16="http://schemas.microsoft.com/office/drawing/2014/main" id="{7A95EB6A-9C8B-4CBC-A16E-677F780CC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862" y="1214422"/>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4" name="Picture 2" descr="E:\ATAC\SICUREZZA\626\formazio\segnaletica\segnaletica completa\antincendio\idrante_2.BMP">
              <a:extLst>
                <a:ext uri="{FF2B5EF4-FFF2-40B4-BE49-F238E27FC236}">
                  <a16:creationId xmlns:a16="http://schemas.microsoft.com/office/drawing/2014/main" id="{92619295-4B54-4ED6-9D84-CEFC2242BD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82" y="5000636"/>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5" name="Picture 3" descr="E:\ATAC\SICUREZZA\626\formazio\segnaletica\segnaletica completa\antincendio\naspo_1.BMP">
              <a:extLst>
                <a:ext uri="{FF2B5EF4-FFF2-40B4-BE49-F238E27FC236}">
                  <a16:creationId xmlns:a16="http://schemas.microsoft.com/office/drawing/2014/main" id="{91081A92-03A3-44A0-96D6-147B763262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7818" y="5000636"/>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6" name="Picture 4" descr="E:\ATAC\SICUREZZA\626\formazio\segnaletica\segnaletica completa\antincendio\porta_tagliafuoco.BMP">
              <a:extLst>
                <a:ext uri="{FF2B5EF4-FFF2-40B4-BE49-F238E27FC236}">
                  <a16:creationId xmlns:a16="http://schemas.microsoft.com/office/drawing/2014/main" id="{087CEA05-F0DE-492C-84FC-228429E1A6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3380" y="5013215"/>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7" name="Picture 5" descr="E:\ATAC\SICUREZZA\626\formazio\segnaletica\segnaletica completa\antincendio\saracinesca_rete_antincendio.BMP">
              <a:extLst>
                <a:ext uri="{FF2B5EF4-FFF2-40B4-BE49-F238E27FC236}">
                  <a16:creationId xmlns:a16="http://schemas.microsoft.com/office/drawing/2014/main" id="{5B9B98C0-DF03-4A9F-B966-44A71D6C78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8082" y="3155827"/>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8" name="Picture 6" descr="E:\ATAC\SICUREZZA\626\formazio\segnaletica\segnaletica completa\antincendio\telefono_antincendio.BMP">
              <a:extLst>
                <a:ext uri="{FF2B5EF4-FFF2-40B4-BE49-F238E27FC236}">
                  <a16:creationId xmlns:a16="http://schemas.microsoft.com/office/drawing/2014/main" id="{FB7CF754-857C-4E49-988A-A35DF94FEA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85082" y="3143248"/>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19" name="Picture 7" descr="E:\ATAC\SICUREZZA\626\formazio\segnaletica\segnaletica completa\antincendio\usare_in_caso_incendio.BMP">
              <a:extLst>
                <a:ext uri="{FF2B5EF4-FFF2-40B4-BE49-F238E27FC236}">
                  <a16:creationId xmlns:a16="http://schemas.microsoft.com/office/drawing/2014/main" id="{11A22CE4-7A1E-4722-A1FC-7AB64985E6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6116" y="3143248"/>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20" name="Picture 8" descr="E:\ATAC\SICUREZZA\626\formazio\segnaletica\segnaletica completa\antincendio\zona_rilevatori_fumo.BMP">
              <a:extLst>
                <a:ext uri="{FF2B5EF4-FFF2-40B4-BE49-F238E27FC236}">
                  <a16:creationId xmlns:a16="http://schemas.microsoft.com/office/drawing/2014/main" id="{06C26AD7-AED2-42D1-9CBD-FC010958299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02862" y="5000636"/>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21" name="Picture 9" descr="E:\ATAC\SICUREZZA\626\formazio\segnaletica\segnaletica completa\antincendio\attacco_VVFF.BMP">
              <a:extLst>
                <a:ext uri="{FF2B5EF4-FFF2-40B4-BE49-F238E27FC236}">
                  <a16:creationId xmlns:a16="http://schemas.microsoft.com/office/drawing/2014/main" id="{3AB659F1-A924-4D74-A830-0C5D1B5914C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41678" y="3143248"/>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22" name="Picture 10" descr="E:\ATAC\SICUREZZA\626\formazio\segnaletica\segnaletica completa\antincendio\direzione_per_estintore1.BMP">
              <a:extLst>
                <a:ext uri="{FF2B5EF4-FFF2-40B4-BE49-F238E27FC236}">
                  <a16:creationId xmlns:a16="http://schemas.microsoft.com/office/drawing/2014/main" id="{E7DACAD7-BF96-4E15-AD3E-8B4DB3A3FEA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58082" y="1214422"/>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23" name="Picture 11" descr="E:\ATAC\SICUREZZA\626\formazio\segnaletica\segnaletica completa\antincendio\estintore_2.BMP">
              <a:extLst>
                <a:ext uri="{FF2B5EF4-FFF2-40B4-BE49-F238E27FC236}">
                  <a16:creationId xmlns:a16="http://schemas.microsoft.com/office/drawing/2014/main" id="{ABFB7F56-8064-4A8D-96ED-A04F21BA28C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57818" y="1214422"/>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7924" name="Picture 12" descr="E:\ATAC\SICUREZZA\626\formazio\segnaletica\segnaletica completa\antincendio\estintore_automatico1.BMP">
              <a:extLst>
                <a:ext uri="{FF2B5EF4-FFF2-40B4-BE49-F238E27FC236}">
                  <a16:creationId xmlns:a16="http://schemas.microsoft.com/office/drawing/2014/main" id="{BB411106-19BA-411F-B5BF-74D36B6A6DB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86116" y="1214422"/>
              <a:ext cx="1187182" cy="1416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7925" name="Rettangolo 19">
              <a:extLst>
                <a:ext uri="{FF2B5EF4-FFF2-40B4-BE49-F238E27FC236}">
                  <a16:creationId xmlns:a16="http://schemas.microsoft.com/office/drawing/2014/main" id="{8B3C99BB-2294-4DC0-9865-3B82C418A39E}"/>
                </a:ext>
              </a:extLst>
            </p:cNvPr>
            <p:cNvSpPr>
              <a:spLocks noChangeArrowheads="1"/>
            </p:cNvSpPr>
            <p:nvPr/>
          </p:nvSpPr>
          <p:spPr bwMode="auto">
            <a:xfrm>
              <a:off x="962417" y="2643182"/>
              <a:ext cx="18950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Estintore carrellato</a:t>
              </a:r>
            </a:p>
          </p:txBody>
        </p:sp>
        <p:sp>
          <p:nvSpPr>
            <p:cNvPr id="507926" name="Rettangolo 20">
              <a:extLst>
                <a:ext uri="{FF2B5EF4-FFF2-40B4-BE49-F238E27FC236}">
                  <a16:creationId xmlns:a16="http://schemas.microsoft.com/office/drawing/2014/main" id="{28566626-BB6A-4C98-9D22-15AA53F3CF2D}"/>
                </a:ext>
              </a:extLst>
            </p:cNvPr>
            <p:cNvSpPr>
              <a:spLocks noChangeArrowheads="1"/>
            </p:cNvSpPr>
            <p:nvPr/>
          </p:nvSpPr>
          <p:spPr bwMode="auto">
            <a:xfrm>
              <a:off x="2945257" y="2643182"/>
              <a:ext cx="20553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Estintore automatico</a:t>
              </a:r>
            </a:p>
          </p:txBody>
        </p:sp>
        <p:sp>
          <p:nvSpPr>
            <p:cNvPr id="507927" name="Rettangolo 21">
              <a:extLst>
                <a:ext uri="{FF2B5EF4-FFF2-40B4-BE49-F238E27FC236}">
                  <a16:creationId xmlns:a16="http://schemas.microsoft.com/office/drawing/2014/main" id="{D358B947-C25D-4CA7-9C48-3F3CC8C793D0}"/>
                </a:ext>
              </a:extLst>
            </p:cNvPr>
            <p:cNvSpPr>
              <a:spLocks noChangeArrowheads="1"/>
            </p:cNvSpPr>
            <p:nvPr/>
          </p:nvSpPr>
          <p:spPr bwMode="auto">
            <a:xfrm>
              <a:off x="5317698" y="2643182"/>
              <a:ext cx="11657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Estintore 2</a:t>
              </a:r>
            </a:p>
          </p:txBody>
        </p:sp>
        <p:sp>
          <p:nvSpPr>
            <p:cNvPr id="507928" name="Rettangolo 23">
              <a:extLst>
                <a:ext uri="{FF2B5EF4-FFF2-40B4-BE49-F238E27FC236}">
                  <a16:creationId xmlns:a16="http://schemas.microsoft.com/office/drawing/2014/main" id="{49A0E4ED-9BD7-487F-822D-3B465D97C1E6}"/>
                </a:ext>
              </a:extLst>
            </p:cNvPr>
            <p:cNvSpPr>
              <a:spLocks noChangeArrowheads="1"/>
            </p:cNvSpPr>
            <p:nvPr/>
          </p:nvSpPr>
          <p:spPr bwMode="auto">
            <a:xfrm>
              <a:off x="1122300" y="4572008"/>
              <a:ext cx="14494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Attacco VVFF</a:t>
              </a:r>
            </a:p>
          </p:txBody>
        </p:sp>
        <p:sp>
          <p:nvSpPr>
            <p:cNvPr id="507929" name="Rettangolo 24">
              <a:extLst>
                <a:ext uri="{FF2B5EF4-FFF2-40B4-BE49-F238E27FC236}">
                  <a16:creationId xmlns:a16="http://schemas.microsoft.com/office/drawing/2014/main" id="{788D0005-E861-45CD-8F38-048F4F86155B}"/>
                </a:ext>
              </a:extLst>
            </p:cNvPr>
            <p:cNvSpPr>
              <a:spLocks noChangeArrowheads="1"/>
            </p:cNvSpPr>
            <p:nvPr/>
          </p:nvSpPr>
          <p:spPr bwMode="auto">
            <a:xfrm>
              <a:off x="2814717" y="4572008"/>
              <a:ext cx="22573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Usare in caso incendio</a:t>
              </a:r>
            </a:p>
          </p:txBody>
        </p:sp>
        <p:sp>
          <p:nvSpPr>
            <p:cNvPr id="507930" name="Rettangolo 25">
              <a:extLst>
                <a:ext uri="{FF2B5EF4-FFF2-40B4-BE49-F238E27FC236}">
                  <a16:creationId xmlns:a16="http://schemas.microsoft.com/office/drawing/2014/main" id="{789B17CC-452E-4F6B-9462-3BCC7FA49D69}"/>
                </a:ext>
              </a:extLst>
            </p:cNvPr>
            <p:cNvSpPr>
              <a:spLocks noChangeArrowheads="1"/>
            </p:cNvSpPr>
            <p:nvPr/>
          </p:nvSpPr>
          <p:spPr bwMode="auto">
            <a:xfrm>
              <a:off x="4997724" y="4572008"/>
              <a:ext cx="207460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telefono_antincendio</a:t>
              </a:r>
            </a:p>
          </p:txBody>
        </p:sp>
        <p:sp>
          <p:nvSpPr>
            <p:cNvPr id="507931" name="Rettangolo 26">
              <a:extLst>
                <a:ext uri="{FF2B5EF4-FFF2-40B4-BE49-F238E27FC236}">
                  <a16:creationId xmlns:a16="http://schemas.microsoft.com/office/drawing/2014/main" id="{00D37B01-9E92-4549-B88E-6A6EC18539C7}"/>
                </a:ext>
              </a:extLst>
            </p:cNvPr>
            <p:cNvSpPr>
              <a:spLocks noChangeArrowheads="1"/>
            </p:cNvSpPr>
            <p:nvPr/>
          </p:nvSpPr>
          <p:spPr bwMode="auto">
            <a:xfrm>
              <a:off x="7207772" y="4487299"/>
              <a:ext cx="17219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Saracinesca</a:t>
              </a:r>
            </a:p>
            <a:p>
              <a:pPr algn="ctr" eaLnBrk="1" hangingPunct="1">
                <a:spcBef>
                  <a:spcPct val="0"/>
                </a:spcBef>
                <a:buClrTx/>
                <a:buSzTx/>
                <a:buFontTx/>
                <a:buNone/>
              </a:pPr>
              <a:r>
                <a:rPr lang="it-IT" altLang="it-IT" sz="1600">
                  <a:solidFill>
                    <a:srgbClr val="000000"/>
                  </a:solidFill>
                  <a:latin typeface="Arial" panose="020B0604020202020204" pitchFamily="34" charset="0"/>
                </a:rPr>
                <a:t>Rete antincendio</a:t>
              </a:r>
            </a:p>
          </p:txBody>
        </p:sp>
        <p:sp>
          <p:nvSpPr>
            <p:cNvPr id="507932" name="Rettangolo 27">
              <a:extLst>
                <a:ext uri="{FF2B5EF4-FFF2-40B4-BE49-F238E27FC236}">
                  <a16:creationId xmlns:a16="http://schemas.microsoft.com/office/drawing/2014/main" id="{172F9443-3910-4D2C-8EC2-8B1B032C8BB8}"/>
                </a:ext>
              </a:extLst>
            </p:cNvPr>
            <p:cNvSpPr>
              <a:spLocks noChangeArrowheads="1"/>
            </p:cNvSpPr>
            <p:nvPr/>
          </p:nvSpPr>
          <p:spPr bwMode="auto">
            <a:xfrm>
              <a:off x="928662" y="6519446"/>
              <a:ext cx="19976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Zona rilevatori fumo</a:t>
              </a:r>
            </a:p>
          </p:txBody>
        </p:sp>
        <p:sp>
          <p:nvSpPr>
            <p:cNvPr id="507933" name="Rettangolo 28">
              <a:extLst>
                <a:ext uri="{FF2B5EF4-FFF2-40B4-BE49-F238E27FC236}">
                  <a16:creationId xmlns:a16="http://schemas.microsoft.com/office/drawing/2014/main" id="{2396AA93-A3C2-400E-B362-1205AD332BBB}"/>
                </a:ext>
              </a:extLst>
            </p:cNvPr>
            <p:cNvSpPr>
              <a:spLocks noChangeArrowheads="1"/>
            </p:cNvSpPr>
            <p:nvPr/>
          </p:nvSpPr>
          <p:spPr bwMode="auto">
            <a:xfrm>
              <a:off x="3029103" y="6519446"/>
              <a:ext cx="17235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Porta tagliafuoco</a:t>
              </a:r>
            </a:p>
          </p:txBody>
        </p:sp>
        <p:sp>
          <p:nvSpPr>
            <p:cNvPr id="507934" name="Rettangolo 29">
              <a:extLst>
                <a:ext uri="{FF2B5EF4-FFF2-40B4-BE49-F238E27FC236}">
                  <a16:creationId xmlns:a16="http://schemas.microsoft.com/office/drawing/2014/main" id="{5B2A6513-D2AB-4CB2-8519-CE6C1392F582}"/>
                </a:ext>
              </a:extLst>
            </p:cNvPr>
            <p:cNvSpPr>
              <a:spLocks noChangeArrowheads="1"/>
            </p:cNvSpPr>
            <p:nvPr/>
          </p:nvSpPr>
          <p:spPr bwMode="auto">
            <a:xfrm>
              <a:off x="5581775" y="6488668"/>
              <a:ext cx="7761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Naspo</a:t>
              </a:r>
            </a:p>
          </p:txBody>
        </p:sp>
        <p:sp>
          <p:nvSpPr>
            <p:cNvPr id="507935" name="Rettangolo 30">
              <a:extLst>
                <a:ext uri="{FF2B5EF4-FFF2-40B4-BE49-F238E27FC236}">
                  <a16:creationId xmlns:a16="http://schemas.microsoft.com/office/drawing/2014/main" id="{282BDF97-1DC3-4C3B-9098-113F52E54C89}"/>
                </a:ext>
              </a:extLst>
            </p:cNvPr>
            <p:cNvSpPr>
              <a:spLocks noChangeArrowheads="1"/>
            </p:cNvSpPr>
            <p:nvPr/>
          </p:nvSpPr>
          <p:spPr bwMode="auto">
            <a:xfrm>
              <a:off x="7546773" y="6488668"/>
              <a:ext cx="8114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idrante</a:t>
              </a:r>
            </a:p>
          </p:txBody>
        </p:sp>
      </p:grpSp>
      <p:sp>
        <p:nvSpPr>
          <p:cNvPr id="29" name="Titolo 1">
            <a:extLst>
              <a:ext uri="{FF2B5EF4-FFF2-40B4-BE49-F238E27FC236}">
                <a16:creationId xmlns:a16="http://schemas.microsoft.com/office/drawing/2014/main" id="{A5E89D2F-CBDB-49CA-800A-76E5407181E6}"/>
              </a:ext>
            </a:extLst>
          </p:cNvPr>
          <p:cNvSpPr>
            <a:spLocks noGrp="1"/>
          </p:cNvSpPr>
          <p:nvPr>
            <p:ph type="title"/>
          </p:nvPr>
        </p:nvSpPr>
        <p:spPr/>
        <p:txBody>
          <a:bodyPr>
            <a:normAutofit fontScale="90000"/>
          </a:bodyPr>
          <a:lstStyle/>
          <a:p>
            <a:pPr eaLnBrk="1" fontAlgn="auto" hangingPunct="1">
              <a:spcAft>
                <a:spcPts val="0"/>
              </a:spcAft>
              <a:defRPr/>
            </a:pPr>
            <a:r>
              <a:rPr lang="it-IT" dirty="0">
                <a:solidFill>
                  <a:schemeClr val="accent6"/>
                </a:solidFill>
              </a:rPr>
              <a:t>LA SEGNALETICA </a:t>
            </a:r>
            <a:br>
              <a:rPr lang="it-IT" dirty="0">
                <a:solidFill>
                  <a:schemeClr val="accent6"/>
                </a:solidFill>
              </a:rPr>
            </a:br>
            <a:endParaRPr lang="it-IT" dirty="0">
              <a:solidFill>
                <a:schemeClr val="accent6"/>
              </a:solidFill>
            </a:endParaRPr>
          </a:p>
        </p:txBody>
      </p:sp>
      <p:sp>
        <p:nvSpPr>
          <p:cNvPr id="30" name="Rettangolo 29">
            <a:extLst>
              <a:ext uri="{FF2B5EF4-FFF2-40B4-BE49-F238E27FC236}">
                <a16:creationId xmlns:a16="http://schemas.microsoft.com/office/drawing/2014/main" id="{DEF784E9-1367-4F63-AB7A-4757C11035A3}"/>
              </a:ext>
            </a:extLst>
          </p:cNvPr>
          <p:cNvSpPr/>
          <p:nvPr/>
        </p:nvSpPr>
        <p:spPr>
          <a:xfrm>
            <a:off x="6143636" y="285728"/>
            <a:ext cx="2357454" cy="52322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it-IT" sz="2800" b="1" dirty="0">
                <a:solidFill>
                  <a:prstClr val="white"/>
                </a:solidFill>
              </a:rPr>
              <a:t>antincendio</a:t>
            </a:r>
            <a:endParaRPr lang="it-IT" sz="2800" dirty="0">
              <a:solidFill>
                <a:prstClr val="white"/>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422E1F13-CEBA-4977-9C81-C54EEC3B517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EFB572-B7E9-4028-9155-18F579194E16}" type="slidenum">
              <a:rPr lang="it-IT" altLang="it-IT">
                <a:solidFill>
                  <a:srgbClr val="B5A788"/>
                </a:solidFill>
                <a:latin typeface="Gill Sans MT" panose="020B0502020104020203" pitchFamily="34" charset="0"/>
              </a:rPr>
              <a:pPr eaLnBrk="1" hangingPunct="1"/>
              <a:t>62</a:t>
            </a:fld>
            <a:endParaRPr lang="it-IT" altLang="it-IT">
              <a:solidFill>
                <a:srgbClr val="B5A788"/>
              </a:solidFill>
              <a:latin typeface="Gill Sans MT" panose="020B0502020104020203" pitchFamily="34" charset="0"/>
            </a:endParaRPr>
          </a:p>
        </p:txBody>
      </p:sp>
      <p:grpSp>
        <p:nvGrpSpPr>
          <p:cNvPr id="508931" name="Gruppo 31">
            <a:extLst>
              <a:ext uri="{FF2B5EF4-FFF2-40B4-BE49-F238E27FC236}">
                <a16:creationId xmlns:a16="http://schemas.microsoft.com/office/drawing/2014/main" id="{1F71778B-0CF1-454B-B7E1-719DE01FD0E7}"/>
              </a:ext>
            </a:extLst>
          </p:cNvPr>
          <p:cNvGrpSpPr>
            <a:grpSpLocks/>
          </p:cNvGrpSpPr>
          <p:nvPr/>
        </p:nvGrpSpPr>
        <p:grpSpPr bwMode="auto">
          <a:xfrm>
            <a:off x="928688" y="1071563"/>
            <a:ext cx="8143875" cy="5756275"/>
            <a:chOff x="928662" y="1071546"/>
            <a:chExt cx="8143932" cy="5755676"/>
          </a:xfrm>
        </p:grpSpPr>
        <p:pic>
          <p:nvPicPr>
            <p:cNvPr id="508936" name="Picture 1" descr="E:\ATAC\SICUREZZA\626\formazio\segnaletica\segnaletica completa\salvataggio\telefono_emergenza.BMP">
              <a:extLst>
                <a:ext uri="{FF2B5EF4-FFF2-40B4-BE49-F238E27FC236}">
                  <a16:creationId xmlns:a16="http://schemas.microsoft.com/office/drawing/2014/main" id="{321116AC-E34B-46A1-A160-4301FC4C0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032" y="5019602"/>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37" name="Picture 2" descr="E:\ATAC\SICUREZZA\626\formazio\segnaletica\segnaletica completa\salvataggio\uscita_emergenza_sx1.BMP">
              <a:extLst>
                <a:ext uri="{FF2B5EF4-FFF2-40B4-BE49-F238E27FC236}">
                  <a16:creationId xmlns:a16="http://schemas.microsoft.com/office/drawing/2014/main" id="{9EDD880E-09F5-401C-941F-9BE792220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538" y="3071810"/>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38" name="Picture 3" descr="E:\ATAC\SICUREZZA\626\formazio\segnaletica\segnaletica completa\salvataggio\cassetta_pronto_soccorso.BMP">
              <a:extLst>
                <a:ext uri="{FF2B5EF4-FFF2-40B4-BE49-F238E27FC236}">
                  <a16:creationId xmlns:a16="http://schemas.microsoft.com/office/drawing/2014/main" id="{B5A46D56-7779-4E67-92AB-1B3905103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802" y="3071810"/>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39" name="Picture 4" descr="E:\ATAC\SICUREZZA\626\formazio\segnaletica\segnaletica completa\salvataggio\direz_uscita_emerg_dx.BMP">
              <a:extLst>
                <a:ext uri="{FF2B5EF4-FFF2-40B4-BE49-F238E27FC236}">
                  <a16:creationId xmlns:a16="http://schemas.microsoft.com/office/drawing/2014/main" id="{42EF87D2-347E-415E-9C20-F4E756B9B2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414" y="3071810"/>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0" name="Picture 5" descr="E:\ATAC\SICUREZZA\626\formazio\segnaletica\segnaletica completa\salvataggio\doccia_di_emergenza.BMP">
              <a:extLst>
                <a:ext uri="{FF2B5EF4-FFF2-40B4-BE49-F238E27FC236}">
                  <a16:creationId xmlns:a16="http://schemas.microsoft.com/office/drawing/2014/main" id="{E1931888-CEA0-45D5-A181-1EC07D4D54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28" y="3071810"/>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1" name="Picture 6" descr="E:\ATAC\SICUREZZA\626\formazio\segnaletica\segnaletica completa\salvataggio\infermeria.BMP">
              <a:extLst>
                <a:ext uri="{FF2B5EF4-FFF2-40B4-BE49-F238E27FC236}">
                  <a16:creationId xmlns:a16="http://schemas.microsoft.com/office/drawing/2014/main" id="{DACE5CB8-3B68-4521-8A1E-BB5E894FEB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0538" y="1071546"/>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2" name="Picture 7" descr="E:\ATAC\SICUREZZA\626\formazio\segnaletica\segnaletica completa\salvataggio\lasciare_libero_il_passaggio.BMP">
              <a:extLst>
                <a:ext uri="{FF2B5EF4-FFF2-40B4-BE49-F238E27FC236}">
                  <a16:creationId xmlns:a16="http://schemas.microsoft.com/office/drawing/2014/main" id="{45B252CD-26E3-4648-935A-4A06BEF7ED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3150" y="1071546"/>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3" name="Picture 8" descr="E:\ATAC\SICUREZZA\626\formazio\segnaletica\segnaletica completa\salvataggio\punto_di_raccolta.BMP">
              <a:extLst>
                <a:ext uri="{FF2B5EF4-FFF2-40B4-BE49-F238E27FC236}">
                  <a16:creationId xmlns:a16="http://schemas.microsoft.com/office/drawing/2014/main" id="{0E3E7C1E-6224-48FA-A4B8-5C442086CE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5414" y="1071546"/>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4" name="Picture 9" descr="E:\ATAC\SICUREZZA\626\formazio\segnaletica\segnaletica completa\salvataggio\salita_scala_emerg_dx.BMP">
              <a:extLst>
                <a:ext uri="{FF2B5EF4-FFF2-40B4-BE49-F238E27FC236}">
                  <a16:creationId xmlns:a16="http://schemas.microsoft.com/office/drawing/2014/main" id="{9DE208C6-82D1-4F25-A96F-ED8F66F8E92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28728" y="1071546"/>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5" name="Picture 10" descr="E:\ATAC\SICUREZZA\626\formazio\segnaletica\segnaletica completa\salvataggio\direzione3.gif">
              <a:extLst>
                <a:ext uri="{FF2B5EF4-FFF2-40B4-BE49-F238E27FC236}">
                  <a16:creationId xmlns:a16="http://schemas.microsoft.com/office/drawing/2014/main" id="{EA27A623-2AB0-4154-A2CE-C66746DD184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0715" t="7143" r="10713" b="10713"/>
            <a:stretch>
              <a:fillRect/>
            </a:stretch>
          </p:blipFill>
          <p:spPr bwMode="auto">
            <a:xfrm>
              <a:off x="7070538" y="5000636"/>
              <a:ext cx="1216238" cy="127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6" name="Picture 11" descr="E:\ATAC\SICUREZZA\626\formazio\segnaletica\segnaletica completa\salvataggio\lavaocchi_di_emergenza.BMP">
              <a:extLst>
                <a:ext uri="{FF2B5EF4-FFF2-40B4-BE49-F238E27FC236}">
                  <a16:creationId xmlns:a16="http://schemas.microsoft.com/office/drawing/2014/main" id="{7893861F-1134-4DFE-BB47-7904B294820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14942" y="5033987"/>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8947" name="Picture 12" descr="E:\ATAC\SICUREZZA\626\formazio\segnaletica\segnaletica completa\salvataggio\locale_fumatori.BMP">
              <a:extLst>
                <a:ext uri="{FF2B5EF4-FFF2-40B4-BE49-F238E27FC236}">
                  <a16:creationId xmlns:a16="http://schemas.microsoft.com/office/drawing/2014/main" id="{AC268357-754F-4F03-BA34-C31792EBE7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41718" y="5019602"/>
              <a:ext cx="1135148" cy="146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8948" name="Rettangolo 19">
              <a:extLst>
                <a:ext uri="{FF2B5EF4-FFF2-40B4-BE49-F238E27FC236}">
                  <a16:creationId xmlns:a16="http://schemas.microsoft.com/office/drawing/2014/main" id="{EDDEBA25-5FAE-476C-BAC3-D655F625481D}"/>
                </a:ext>
              </a:extLst>
            </p:cNvPr>
            <p:cNvSpPr>
              <a:spLocks noChangeArrowheads="1"/>
            </p:cNvSpPr>
            <p:nvPr/>
          </p:nvSpPr>
          <p:spPr bwMode="auto">
            <a:xfrm>
              <a:off x="1111497" y="2500306"/>
              <a:ext cx="17459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scala emergenza</a:t>
              </a:r>
            </a:p>
            <a:p>
              <a:pPr algn="ctr" eaLnBrk="1" hangingPunct="1">
                <a:spcBef>
                  <a:spcPct val="0"/>
                </a:spcBef>
                <a:buClrTx/>
                <a:buSzTx/>
                <a:buFontTx/>
                <a:buNone/>
              </a:pPr>
              <a:r>
                <a:rPr lang="it-IT" altLang="it-IT" sz="1600">
                  <a:solidFill>
                    <a:srgbClr val="000000"/>
                  </a:solidFill>
                  <a:latin typeface="Arial" panose="020B0604020202020204" pitchFamily="34" charset="0"/>
                </a:rPr>
                <a:t>Salita  destra</a:t>
              </a:r>
            </a:p>
          </p:txBody>
        </p:sp>
        <p:sp>
          <p:nvSpPr>
            <p:cNvPr id="508949" name="Rettangolo 20">
              <a:extLst>
                <a:ext uri="{FF2B5EF4-FFF2-40B4-BE49-F238E27FC236}">
                  <a16:creationId xmlns:a16="http://schemas.microsoft.com/office/drawing/2014/main" id="{C115F34F-139F-406B-81CE-9DA064B84318}"/>
                </a:ext>
              </a:extLst>
            </p:cNvPr>
            <p:cNvSpPr>
              <a:spLocks noChangeArrowheads="1"/>
            </p:cNvSpPr>
            <p:nvPr/>
          </p:nvSpPr>
          <p:spPr bwMode="auto">
            <a:xfrm>
              <a:off x="3002548" y="2643182"/>
              <a:ext cx="17123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Punto di raccolta</a:t>
              </a:r>
            </a:p>
          </p:txBody>
        </p:sp>
        <p:sp>
          <p:nvSpPr>
            <p:cNvPr id="508950" name="Rettangolo 21">
              <a:extLst>
                <a:ext uri="{FF2B5EF4-FFF2-40B4-BE49-F238E27FC236}">
                  <a16:creationId xmlns:a16="http://schemas.microsoft.com/office/drawing/2014/main" id="{1232DD82-A758-46DF-B17C-7D1F1E3F46FD}"/>
                </a:ext>
              </a:extLst>
            </p:cNvPr>
            <p:cNvSpPr>
              <a:spLocks noChangeArrowheads="1"/>
            </p:cNvSpPr>
            <p:nvPr/>
          </p:nvSpPr>
          <p:spPr bwMode="auto">
            <a:xfrm>
              <a:off x="5055503" y="2500306"/>
              <a:ext cx="15167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Lasciare libero</a:t>
              </a:r>
            </a:p>
            <a:p>
              <a:pPr algn="ctr" eaLnBrk="1" hangingPunct="1">
                <a:spcBef>
                  <a:spcPct val="0"/>
                </a:spcBef>
                <a:buClrTx/>
                <a:buSzTx/>
                <a:buFontTx/>
                <a:buNone/>
              </a:pPr>
              <a:r>
                <a:rPr lang="it-IT" altLang="it-IT" sz="1600">
                  <a:solidFill>
                    <a:srgbClr val="000000"/>
                  </a:solidFill>
                  <a:latin typeface="Arial" panose="020B0604020202020204" pitchFamily="34" charset="0"/>
                </a:rPr>
                <a:t> il passaggio</a:t>
              </a:r>
            </a:p>
          </p:txBody>
        </p:sp>
        <p:sp>
          <p:nvSpPr>
            <p:cNvPr id="508951" name="Rettangolo 22">
              <a:extLst>
                <a:ext uri="{FF2B5EF4-FFF2-40B4-BE49-F238E27FC236}">
                  <a16:creationId xmlns:a16="http://schemas.microsoft.com/office/drawing/2014/main" id="{BD3779C0-CE4F-4E22-98A2-A37DD0D7869A}"/>
                </a:ext>
              </a:extLst>
            </p:cNvPr>
            <p:cNvSpPr>
              <a:spLocks noChangeArrowheads="1"/>
            </p:cNvSpPr>
            <p:nvPr/>
          </p:nvSpPr>
          <p:spPr bwMode="auto">
            <a:xfrm>
              <a:off x="7118564" y="2571744"/>
              <a:ext cx="10967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infermeria</a:t>
              </a:r>
            </a:p>
          </p:txBody>
        </p:sp>
        <p:sp>
          <p:nvSpPr>
            <p:cNvPr id="508952" name="Rettangolo 23">
              <a:extLst>
                <a:ext uri="{FF2B5EF4-FFF2-40B4-BE49-F238E27FC236}">
                  <a16:creationId xmlns:a16="http://schemas.microsoft.com/office/drawing/2014/main" id="{01450E3F-1CAF-4B4C-AE64-0690AAA777A3}"/>
                </a:ext>
              </a:extLst>
            </p:cNvPr>
            <p:cNvSpPr>
              <a:spLocks noChangeArrowheads="1"/>
            </p:cNvSpPr>
            <p:nvPr/>
          </p:nvSpPr>
          <p:spPr bwMode="auto">
            <a:xfrm>
              <a:off x="928662" y="4572008"/>
              <a:ext cx="21098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Doccia di emergenza</a:t>
              </a:r>
            </a:p>
          </p:txBody>
        </p:sp>
        <p:sp>
          <p:nvSpPr>
            <p:cNvPr id="508953" name="Rettangolo 24">
              <a:extLst>
                <a:ext uri="{FF2B5EF4-FFF2-40B4-BE49-F238E27FC236}">
                  <a16:creationId xmlns:a16="http://schemas.microsoft.com/office/drawing/2014/main" id="{9D3CE05D-518A-4A87-8580-E9981F581ED8}"/>
                </a:ext>
              </a:extLst>
            </p:cNvPr>
            <p:cNvSpPr>
              <a:spLocks noChangeArrowheads="1"/>
            </p:cNvSpPr>
            <p:nvPr/>
          </p:nvSpPr>
          <p:spPr bwMode="auto">
            <a:xfrm>
              <a:off x="2996345" y="4429132"/>
              <a:ext cx="18614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Direzione uscita</a:t>
              </a:r>
            </a:p>
            <a:p>
              <a:pPr algn="ctr" eaLnBrk="1" hangingPunct="1">
                <a:spcBef>
                  <a:spcPct val="0"/>
                </a:spcBef>
                <a:buClrTx/>
                <a:buSzTx/>
                <a:buFontTx/>
                <a:buNone/>
              </a:pPr>
              <a:r>
                <a:rPr lang="it-IT" altLang="it-IT" sz="1600">
                  <a:solidFill>
                    <a:srgbClr val="000000"/>
                  </a:solidFill>
                  <a:latin typeface="Arial" panose="020B0604020202020204" pitchFamily="34" charset="0"/>
                </a:rPr>
                <a:t>Emergenza destra</a:t>
              </a:r>
            </a:p>
          </p:txBody>
        </p:sp>
        <p:sp>
          <p:nvSpPr>
            <p:cNvPr id="508954" name="Rettangolo 25">
              <a:extLst>
                <a:ext uri="{FF2B5EF4-FFF2-40B4-BE49-F238E27FC236}">
                  <a16:creationId xmlns:a16="http://schemas.microsoft.com/office/drawing/2014/main" id="{07CB3E69-27BA-421D-B5A6-B655B996BF35}"/>
                </a:ext>
              </a:extLst>
            </p:cNvPr>
            <p:cNvSpPr>
              <a:spLocks noChangeArrowheads="1"/>
            </p:cNvSpPr>
            <p:nvPr/>
          </p:nvSpPr>
          <p:spPr bwMode="auto">
            <a:xfrm>
              <a:off x="4942595" y="4429132"/>
              <a:ext cx="16674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Cassetta </a:t>
              </a:r>
            </a:p>
            <a:p>
              <a:pPr algn="ctr" eaLnBrk="1" hangingPunct="1">
                <a:spcBef>
                  <a:spcPct val="0"/>
                </a:spcBef>
                <a:buClrTx/>
                <a:buSzTx/>
                <a:buFontTx/>
                <a:buNone/>
              </a:pPr>
              <a:r>
                <a:rPr lang="it-IT" altLang="it-IT" sz="1600">
                  <a:solidFill>
                    <a:srgbClr val="000000"/>
                  </a:solidFill>
                  <a:latin typeface="Arial" panose="020B0604020202020204" pitchFamily="34" charset="0"/>
                </a:rPr>
                <a:t>Pronto soccorso</a:t>
              </a:r>
            </a:p>
          </p:txBody>
        </p:sp>
        <p:sp>
          <p:nvSpPr>
            <p:cNvPr id="508955" name="Rettangolo 26">
              <a:extLst>
                <a:ext uri="{FF2B5EF4-FFF2-40B4-BE49-F238E27FC236}">
                  <a16:creationId xmlns:a16="http://schemas.microsoft.com/office/drawing/2014/main" id="{FD0EF0DD-68CF-4E2B-A379-C07DBBF46CD0}"/>
                </a:ext>
              </a:extLst>
            </p:cNvPr>
            <p:cNvSpPr>
              <a:spLocks noChangeArrowheads="1"/>
            </p:cNvSpPr>
            <p:nvPr/>
          </p:nvSpPr>
          <p:spPr bwMode="auto">
            <a:xfrm>
              <a:off x="6528308" y="4572008"/>
              <a:ext cx="25442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Uscita emergenza sinistra</a:t>
              </a:r>
            </a:p>
          </p:txBody>
        </p:sp>
        <p:sp>
          <p:nvSpPr>
            <p:cNvPr id="508956" name="Rettangolo 27">
              <a:extLst>
                <a:ext uri="{FF2B5EF4-FFF2-40B4-BE49-F238E27FC236}">
                  <a16:creationId xmlns:a16="http://schemas.microsoft.com/office/drawing/2014/main" id="{9054A82E-2FCF-4EE5-913F-A001673E012A}"/>
                </a:ext>
              </a:extLst>
            </p:cNvPr>
            <p:cNvSpPr>
              <a:spLocks noChangeArrowheads="1"/>
            </p:cNvSpPr>
            <p:nvPr/>
          </p:nvSpPr>
          <p:spPr bwMode="auto">
            <a:xfrm>
              <a:off x="958137" y="6488668"/>
              <a:ext cx="20422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Telefono emergenza</a:t>
              </a:r>
            </a:p>
          </p:txBody>
        </p:sp>
        <p:sp>
          <p:nvSpPr>
            <p:cNvPr id="508957" name="Rettangolo 28">
              <a:extLst>
                <a:ext uri="{FF2B5EF4-FFF2-40B4-BE49-F238E27FC236}">
                  <a16:creationId xmlns:a16="http://schemas.microsoft.com/office/drawing/2014/main" id="{3A2E17ED-59ED-45A0-9818-2DE1A7EAEF97}"/>
                </a:ext>
              </a:extLst>
            </p:cNvPr>
            <p:cNvSpPr>
              <a:spLocks noChangeArrowheads="1"/>
            </p:cNvSpPr>
            <p:nvPr/>
          </p:nvSpPr>
          <p:spPr bwMode="auto">
            <a:xfrm>
              <a:off x="3127582" y="6488668"/>
              <a:ext cx="15872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Locale fumatori</a:t>
              </a:r>
            </a:p>
          </p:txBody>
        </p:sp>
        <p:sp>
          <p:nvSpPr>
            <p:cNvPr id="508958" name="Rettangolo 29">
              <a:extLst>
                <a:ext uri="{FF2B5EF4-FFF2-40B4-BE49-F238E27FC236}">
                  <a16:creationId xmlns:a16="http://schemas.microsoft.com/office/drawing/2014/main" id="{452F2B88-A6FF-4505-86E8-F7673389ABC6}"/>
                </a:ext>
              </a:extLst>
            </p:cNvPr>
            <p:cNvSpPr>
              <a:spLocks noChangeArrowheads="1"/>
            </p:cNvSpPr>
            <p:nvPr/>
          </p:nvSpPr>
          <p:spPr bwMode="auto">
            <a:xfrm>
              <a:off x="4665901" y="6488668"/>
              <a:ext cx="24064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Lavaocchi di emergenza</a:t>
              </a:r>
            </a:p>
          </p:txBody>
        </p:sp>
        <p:sp>
          <p:nvSpPr>
            <p:cNvPr id="508959" name="Rettangolo 30">
              <a:extLst>
                <a:ext uri="{FF2B5EF4-FFF2-40B4-BE49-F238E27FC236}">
                  <a16:creationId xmlns:a16="http://schemas.microsoft.com/office/drawing/2014/main" id="{D3CC4504-6E5C-479F-867B-6F1B928EA116}"/>
                </a:ext>
              </a:extLst>
            </p:cNvPr>
            <p:cNvSpPr>
              <a:spLocks noChangeArrowheads="1"/>
            </p:cNvSpPr>
            <p:nvPr/>
          </p:nvSpPr>
          <p:spPr bwMode="auto">
            <a:xfrm>
              <a:off x="6786578" y="6215082"/>
              <a:ext cx="16770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sz="1600">
                  <a:solidFill>
                    <a:srgbClr val="000000"/>
                  </a:solidFill>
                  <a:latin typeface="Arial" panose="020B0604020202020204" pitchFamily="34" charset="0"/>
                </a:rPr>
                <a:t>Direzione destra</a:t>
              </a:r>
            </a:p>
          </p:txBody>
        </p:sp>
      </p:grpSp>
      <p:sp>
        <p:nvSpPr>
          <p:cNvPr id="29" name="Titolo 1">
            <a:extLst>
              <a:ext uri="{FF2B5EF4-FFF2-40B4-BE49-F238E27FC236}">
                <a16:creationId xmlns:a16="http://schemas.microsoft.com/office/drawing/2014/main" id="{3FC7EAC7-82AE-443E-92AC-CF72D937AB35}"/>
              </a:ext>
            </a:extLst>
          </p:cNvPr>
          <p:cNvSpPr>
            <a:spLocks noGrp="1"/>
          </p:cNvSpPr>
          <p:nvPr>
            <p:ph type="title"/>
          </p:nvPr>
        </p:nvSpPr>
        <p:spPr/>
        <p:txBody>
          <a:bodyPr>
            <a:normAutofit fontScale="90000"/>
          </a:bodyPr>
          <a:lstStyle/>
          <a:p>
            <a:pPr eaLnBrk="1" fontAlgn="auto" hangingPunct="1">
              <a:spcAft>
                <a:spcPts val="0"/>
              </a:spcAft>
              <a:defRPr/>
            </a:pPr>
            <a:r>
              <a:rPr lang="it-IT" b="1" dirty="0">
                <a:solidFill>
                  <a:schemeClr val="accent6"/>
                </a:solidFill>
                <a:effectLst/>
              </a:rPr>
              <a:t>LA SEGNALETICA </a:t>
            </a:r>
            <a:br>
              <a:rPr lang="it-IT" dirty="0">
                <a:solidFill>
                  <a:schemeClr val="accent6"/>
                </a:solidFill>
              </a:rPr>
            </a:br>
            <a:endParaRPr lang="it-IT" dirty="0">
              <a:solidFill>
                <a:schemeClr val="accent6"/>
              </a:solidFill>
            </a:endParaRPr>
          </a:p>
        </p:txBody>
      </p:sp>
      <p:sp>
        <p:nvSpPr>
          <p:cNvPr id="30" name="Rettangolo 29">
            <a:extLst>
              <a:ext uri="{FF2B5EF4-FFF2-40B4-BE49-F238E27FC236}">
                <a16:creationId xmlns:a16="http://schemas.microsoft.com/office/drawing/2014/main" id="{EF3F6726-6AE4-4504-8FAC-BCF74F9799F1}"/>
              </a:ext>
            </a:extLst>
          </p:cNvPr>
          <p:cNvSpPr/>
          <p:nvPr/>
        </p:nvSpPr>
        <p:spPr>
          <a:xfrm>
            <a:off x="6143636" y="285728"/>
            <a:ext cx="2357454" cy="523220"/>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a:defRPr/>
            </a:pPr>
            <a:r>
              <a:rPr lang="it-IT" sz="2800" b="1" dirty="0">
                <a:solidFill>
                  <a:prstClr val="white"/>
                </a:solidFill>
              </a:rPr>
              <a:t>salvataggio</a:t>
            </a:r>
            <a:endParaRPr lang="it-IT" sz="2800" dirty="0">
              <a:solidFill>
                <a:prstClr val="white"/>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a:extLst>
              <a:ext uri="{FF2B5EF4-FFF2-40B4-BE49-F238E27FC236}">
                <a16:creationId xmlns:a16="http://schemas.microsoft.com/office/drawing/2014/main" id="{55261219-1EBF-417B-9919-7EE089EA5143}"/>
              </a:ext>
            </a:extLst>
          </p:cNvPr>
          <p:cNvSpPr>
            <a:spLocks noGrp="1"/>
          </p:cNvSpPr>
          <p:nvPr>
            <p:ph type="ftr" sz="quarter" idx="3"/>
          </p:nvPr>
        </p:nvSpPr>
        <p:spPr>
          <a:xfrm>
            <a:off x="3200400" y="6445250"/>
            <a:ext cx="3581400" cy="384175"/>
          </a:xfrm>
        </p:spPr>
        <p:txBody>
          <a:bodyPr/>
          <a:lstStyle/>
          <a:p>
            <a:pPr>
              <a:defRPr/>
            </a:pPr>
            <a:r>
              <a:rPr lang="it-IT" dirty="0">
                <a:solidFill>
                  <a:schemeClr val="tx1"/>
                </a:solidFill>
              </a:rPr>
              <a:t>Prof. Giuseppe Renato Croce </a:t>
            </a:r>
          </a:p>
        </p:txBody>
      </p:sp>
      <p:sp>
        <p:nvSpPr>
          <p:cNvPr id="4" name="Segnaposto numero diapositiva 3">
            <a:extLst>
              <a:ext uri="{FF2B5EF4-FFF2-40B4-BE49-F238E27FC236}">
                <a16:creationId xmlns:a16="http://schemas.microsoft.com/office/drawing/2014/main" id="{2A75F2D6-4709-4B31-8C17-725338DAE814}"/>
              </a:ext>
            </a:extLst>
          </p:cNvPr>
          <p:cNvSpPr>
            <a:spLocks noGrp="1"/>
          </p:cNvSpPr>
          <p:nvPr>
            <p:ph type="sldNum" sz="quarter" idx="4"/>
          </p:nvPr>
        </p:nvSpPr>
        <p:spPr>
          <a:xfrm>
            <a:off x="8534400" y="6181725"/>
            <a:ext cx="609600" cy="457200"/>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205BD71-7D94-4F68-AD74-4DF0E0547F21}" type="slidenum">
              <a:rPr lang="it-IT" altLang="it-IT">
                <a:solidFill>
                  <a:srgbClr val="B5A788"/>
                </a:solidFill>
                <a:latin typeface="Gill Sans MT" panose="020B0502020104020203" pitchFamily="34" charset="0"/>
              </a:rPr>
              <a:pPr eaLnBrk="1" hangingPunct="1"/>
              <a:t>63</a:t>
            </a:fld>
            <a:endParaRPr lang="it-IT" altLang="it-IT">
              <a:solidFill>
                <a:srgbClr val="B5A788"/>
              </a:solidFill>
              <a:latin typeface="Gill Sans MT" panose="020B0502020104020203" pitchFamily="34" charset="0"/>
            </a:endParaRPr>
          </a:p>
        </p:txBody>
      </p:sp>
      <p:sp>
        <p:nvSpPr>
          <p:cNvPr id="509956" name="Rettangolo 4">
            <a:extLst>
              <a:ext uri="{FF2B5EF4-FFF2-40B4-BE49-F238E27FC236}">
                <a16:creationId xmlns:a16="http://schemas.microsoft.com/office/drawing/2014/main" id="{DB456A7D-29CE-4A28-9E78-B2B0F39DA813}"/>
              </a:ext>
            </a:extLst>
          </p:cNvPr>
          <p:cNvSpPr>
            <a:spLocks noChangeArrowheads="1"/>
          </p:cNvSpPr>
          <p:nvPr/>
        </p:nvSpPr>
        <p:spPr bwMode="auto">
          <a:xfrm>
            <a:off x="228600" y="304800"/>
            <a:ext cx="8761413"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r>
              <a:rPr lang="it-IT" altLang="it-IT" b="1">
                <a:solidFill>
                  <a:srgbClr val="C00000"/>
                </a:solidFill>
                <a:latin typeface="Arial Black" panose="020B0A04020102020204" pitchFamily="34" charset="0"/>
              </a:rPr>
              <a:t>IL PIANO DI EMERGENZA</a:t>
            </a:r>
          </a:p>
          <a:p>
            <a:pPr eaLnBrk="1" hangingPunct="1">
              <a:spcBef>
                <a:spcPct val="0"/>
              </a:spcBef>
              <a:buClrTx/>
              <a:buSzTx/>
              <a:buFontTx/>
              <a:buNone/>
            </a:pPr>
            <a:r>
              <a:rPr lang="it-IT" altLang="it-IT" sz="1800">
                <a:solidFill>
                  <a:srgbClr val="000000"/>
                </a:solidFill>
                <a:latin typeface="Arial Black" panose="020B0A04020102020204" pitchFamily="34" charset="0"/>
              </a:rPr>
              <a:t>Il piano di emergenza consiste in un insieme di misure tecnico-organizzative, preparate per fronteggiare</a:t>
            </a:r>
          </a:p>
          <a:p>
            <a:pPr eaLnBrk="1" hangingPunct="1">
              <a:spcBef>
                <a:spcPct val="0"/>
              </a:spcBef>
              <a:buClrTx/>
              <a:buSzTx/>
              <a:buFontTx/>
              <a:buNone/>
            </a:pPr>
            <a:r>
              <a:rPr lang="it-IT" altLang="it-IT" sz="1800">
                <a:solidFill>
                  <a:srgbClr val="000000"/>
                </a:solidFill>
                <a:latin typeface="Arial Black" panose="020B0A04020102020204" pitchFamily="34" charset="0"/>
              </a:rPr>
              <a:t>il verificarsi di un’emergenza su di un luo go di lavoro.</a:t>
            </a:r>
          </a:p>
          <a:p>
            <a:pPr eaLnBrk="1" hangingPunct="1">
              <a:spcBef>
                <a:spcPct val="0"/>
              </a:spcBef>
              <a:buClrTx/>
              <a:buSzTx/>
              <a:buFontTx/>
              <a:buNone/>
            </a:pPr>
            <a:endParaRPr lang="it-IT" altLang="it-IT" sz="1800" b="1" i="1" u="sng">
              <a:solidFill>
                <a:srgbClr val="C00000"/>
              </a:solidFill>
              <a:latin typeface="Arial Black" panose="020B0A04020102020204" pitchFamily="34" charset="0"/>
            </a:endParaRPr>
          </a:p>
          <a:p>
            <a:pPr eaLnBrk="1" hangingPunct="1">
              <a:spcBef>
                <a:spcPct val="0"/>
              </a:spcBef>
              <a:buClrTx/>
              <a:buSzTx/>
              <a:buFontTx/>
              <a:buNone/>
            </a:pPr>
            <a:r>
              <a:rPr lang="it-IT" altLang="it-IT" sz="1800" b="1" i="1" u="sng">
                <a:solidFill>
                  <a:srgbClr val="C00000"/>
                </a:solidFill>
                <a:latin typeface="Arial Black" panose="020B0A04020102020204" pitchFamily="34" charset="0"/>
              </a:rPr>
              <a:t>Finalita’ del piano di emergenza</a:t>
            </a:r>
          </a:p>
          <a:p>
            <a:pPr eaLnBrk="1" hangingPunct="1">
              <a:spcBef>
                <a:spcPct val="0"/>
              </a:spcBef>
              <a:buClrTx/>
              <a:buSzTx/>
              <a:buFontTx/>
              <a:buNone/>
            </a:pPr>
            <a:endParaRPr lang="it-IT" altLang="it-IT" sz="1800">
              <a:solidFill>
                <a:srgbClr val="000000"/>
              </a:solidFill>
              <a:latin typeface="Arial Black" panose="020B0A04020102020204" pitchFamily="34" charset="0"/>
            </a:endParaRPr>
          </a:p>
          <a:p>
            <a:pPr eaLnBrk="1" hangingPunct="1">
              <a:spcBef>
                <a:spcPct val="0"/>
              </a:spcBef>
              <a:buClrTx/>
              <a:buSzTx/>
              <a:buFontTx/>
              <a:buNone/>
            </a:pPr>
            <a:r>
              <a:rPr lang="it-IT" altLang="it-IT" sz="1800">
                <a:solidFill>
                  <a:srgbClr val="000000"/>
                </a:solidFill>
                <a:latin typeface="Arial Black" panose="020B0A04020102020204" pitchFamily="34" charset="0"/>
              </a:rPr>
              <a:t>Il piano di emergenza ha il fine di fornire ai lavoratori (ovvero agli addetti) idonee istruzioni comportamentali in una qualsiasi situazione di pericolo.</a:t>
            </a:r>
          </a:p>
          <a:p>
            <a:pPr eaLnBrk="1" hangingPunct="1">
              <a:spcBef>
                <a:spcPct val="0"/>
              </a:spcBef>
              <a:buClrTx/>
              <a:buSzTx/>
              <a:buFontTx/>
              <a:buNone/>
            </a:pPr>
            <a:r>
              <a:rPr lang="it-IT" altLang="it-IT" sz="1800">
                <a:solidFill>
                  <a:srgbClr val="000000"/>
                </a:solidFill>
                <a:latin typeface="Arial Black" panose="020B0A04020102020204" pitchFamily="34" charset="0"/>
              </a:rPr>
              <a:t>Il piano di emergenza è costituito:</a:t>
            </a:r>
          </a:p>
          <a:p>
            <a:pPr eaLnBrk="1" hangingPunct="1">
              <a:spcBef>
                <a:spcPct val="0"/>
              </a:spcBef>
              <a:buClrTx/>
              <a:buSzTx/>
              <a:buFontTx/>
              <a:buNone/>
            </a:pPr>
            <a:r>
              <a:rPr lang="it-IT" altLang="it-IT" sz="1800">
                <a:solidFill>
                  <a:srgbClr val="000000"/>
                </a:solidFill>
                <a:latin typeface="Arial Black" panose="020B0A04020102020204" pitchFamily="34" charset="0"/>
              </a:rPr>
              <a:t>a) dalle misure che devono essere adottate, dalle attrezzature, dagli impianti e dai dispositivi di sicurezza che devono essere installati presso i luoghi di lavoro, dal datore di lavoro; (piano di emergenza passivo).</a:t>
            </a:r>
          </a:p>
          <a:p>
            <a:pPr eaLnBrk="1" hangingPunct="1">
              <a:spcBef>
                <a:spcPct val="0"/>
              </a:spcBef>
              <a:buClrTx/>
              <a:buSzTx/>
              <a:buFontTx/>
              <a:buNone/>
            </a:pPr>
            <a:r>
              <a:rPr lang="it-IT" altLang="it-IT" sz="1800">
                <a:solidFill>
                  <a:srgbClr val="000000"/>
                </a:solidFill>
                <a:latin typeface="Arial Black" panose="020B0A04020102020204" pitchFamily="34" charset="0"/>
              </a:rPr>
              <a:t>b) dagli interventi e dalle azioni che devono essere attuati dal personale incaricato</a:t>
            </a:r>
          </a:p>
          <a:p>
            <a:pPr eaLnBrk="1" hangingPunct="1">
              <a:spcBef>
                <a:spcPct val="0"/>
              </a:spcBef>
              <a:buClrTx/>
              <a:buSzTx/>
              <a:buFontTx/>
              <a:buNone/>
            </a:pPr>
            <a:r>
              <a:rPr lang="it-IT" altLang="it-IT" sz="1800">
                <a:solidFill>
                  <a:srgbClr val="000000"/>
                </a:solidFill>
                <a:latin typeface="Arial Black" panose="020B0A04020102020204" pitchFamily="34" charset="0"/>
              </a:rPr>
              <a:t>della gestione delle emergenze e dai comportamenti che devono essere adottati da ciascun</a:t>
            </a:r>
          </a:p>
          <a:p>
            <a:pPr eaLnBrk="1" hangingPunct="1">
              <a:spcBef>
                <a:spcPct val="0"/>
              </a:spcBef>
              <a:buClrTx/>
              <a:buSzTx/>
              <a:buFontTx/>
              <a:buNone/>
            </a:pPr>
            <a:r>
              <a:rPr lang="it-IT" altLang="it-IT" sz="1800">
                <a:solidFill>
                  <a:srgbClr val="000000"/>
                </a:solidFill>
                <a:latin typeface="Arial Black" panose="020B0A04020102020204" pitchFamily="34" charset="0"/>
              </a:rPr>
              <a:t>lavoratore al verificarsi di un’emergenza sui luoghi di lavoro; (piano di emergenza attivo).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Segnaposto contenuto 2">
            <a:extLst>
              <a:ext uri="{FF2B5EF4-FFF2-40B4-BE49-F238E27FC236}">
                <a16:creationId xmlns:a16="http://schemas.microsoft.com/office/drawing/2014/main" id="{868ACFAD-8077-480E-A748-15DDE9F2EEC3}"/>
              </a:ext>
            </a:extLst>
          </p:cNvPr>
          <p:cNvSpPr>
            <a:spLocks noGrp="1"/>
          </p:cNvSpPr>
          <p:nvPr>
            <p:ph idx="1"/>
          </p:nvPr>
        </p:nvSpPr>
        <p:spPr>
          <a:xfrm>
            <a:off x="0" y="0"/>
            <a:ext cx="9144000" cy="6858000"/>
          </a:xfrm>
          <a:blipFill dpi="0" rotWithShape="1">
            <a:blip r:embed="rId2"/>
            <a:srcRect/>
            <a:tile tx="0" ty="0" sx="100000" sy="100000" flip="none" algn="tl"/>
          </a:blipFill>
        </p:spPr>
        <p:txBody>
          <a:bodyPr/>
          <a:lstStyle/>
          <a:p>
            <a:pPr marL="0" indent="0" eaLnBrk="1" hangingPunct="1">
              <a:spcBef>
                <a:spcPct val="0"/>
              </a:spcBef>
              <a:buClrTx/>
              <a:buSzTx/>
              <a:buFont typeface="Wingdings 2" panose="05020102010507070707" pitchFamily="18" charset="2"/>
              <a:buNone/>
            </a:pPr>
            <a:r>
              <a:rPr lang="it-IT" altLang="it-IT">
                <a:solidFill>
                  <a:srgbClr val="000000"/>
                </a:solidFill>
                <a:latin typeface="Arial Black" panose="020B0A04020102020204" pitchFamily="34" charset="0"/>
              </a:rPr>
              <a:t>            </a:t>
            </a:r>
          </a:p>
          <a:p>
            <a:pPr marL="0" indent="0" eaLnBrk="1" hangingPunct="1">
              <a:spcBef>
                <a:spcPct val="0"/>
              </a:spcBef>
              <a:buClrTx/>
              <a:buSzTx/>
              <a:buFont typeface="Wingdings 2" panose="05020102010507070707" pitchFamily="18" charset="2"/>
              <a:buNone/>
            </a:pPr>
            <a:r>
              <a:rPr lang="it-IT" altLang="it-IT" b="1">
                <a:solidFill>
                  <a:srgbClr val="000000"/>
                </a:solidFill>
                <a:latin typeface="Arial Black" panose="020B0A04020102020204" pitchFamily="34" charset="0"/>
              </a:rPr>
              <a:t>        </a:t>
            </a:r>
            <a:r>
              <a:rPr lang="it-IT" altLang="it-IT" b="1">
                <a:solidFill>
                  <a:srgbClr val="C00000"/>
                </a:solidFill>
                <a:latin typeface="Arial Black" panose="020B0A04020102020204" pitchFamily="34" charset="0"/>
              </a:rPr>
              <a:t>Il piano di emergenza passivo</a:t>
            </a:r>
          </a:p>
          <a:p>
            <a:pPr marL="0" indent="0" eaLnBrk="1" hangingPunct="1">
              <a:spcBef>
                <a:spcPct val="0"/>
              </a:spcBef>
              <a:buClrTx/>
              <a:buSzTx/>
              <a:buFont typeface="Wingdings 2" panose="05020102010507070707" pitchFamily="18" charset="2"/>
              <a:buNone/>
            </a:pPr>
            <a:endParaRPr lang="it-IT" altLang="it-IT" b="1">
              <a:solidFill>
                <a:srgbClr val="C00000"/>
              </a:solidFill>
              <a:latin typeface="Arial Black" panose="020B0A04020102020204" pitchFamily="34" charset="0"/>
            </a:endParaRPr>
          </a:p>
          <a:p>
            <a:pPr marL="0" indent="0" eaLnBrk="1" hangingPunct="1">
              <a:spcBef>
                <a:spcPct val="0"/>
              </a:spcBef>
              <a:buClrTx/>
              <a:buSzTx/>
              <a:buFont typeface="Wingdings 2" panose="05020102010507070707" pitchFamily="18" charset="2"/>
              <a:buNone/>
            </a:pPr>
            <a:endParaRPr lang="it-IT" altLang="it-IT">
              <a:solidFill>
                <a:srgbClr val="000000"/>
              </a:solidFill>
              <a:latin typeface="Arial Black" panose="020B0A04020102020204" pitchFamily="34" charset="0"/>
            </a:endParaRPr>
          </a:p>
          <a:p>
            <a:pPr marL="0" indent="0" eaLnBrk="1" hangingPunct="1">
              <a:spcBef>
                <a:spcPct val="0"/>
              </a:spcBef>
              <a:buClrTx/>
              <a:buSzTx/>
              <a:buFont typeface="Wingdings 2" panose="05020102010507070707" pitchFamily="18" charset="2"/>
              <a:buNone/>
            </a:pPr>
            <a:r>
              <a:rPr lang="it-IT" altLang="it-IT" sz="1800">
                <a:solidFill>
                  <a:srgbClr val="000000"/>
                </a:solidFill>
                <a:latin typeface="Arial Black" panose="020B0A04020102020204" pitchFamily="34" charset="0"/>
              </a:rPr>
              <a:t>Il piano di emergenza passivo è composto:</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dalla segnaletica di sicurezza conforme al dettato del D. Lgs. 81.08 (allegato XXV);</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dalle istruzioni esposte per il personale (eventuali);</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dalle uscite di emergenza;</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dai dispositivi di allarme;</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dai mezzi di comunicazione con gli Enti esterni;</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dall’interruttore generale dell’alimentazione elettrica;</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dalle attrezzature e gl impianti per fronteggiare un incendio, come:</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gli impianti automatici di rilevazione incendio;</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gli impianti automatici di spegnimento d’incendio;</a:t>
            </a:r>
          </a:p>
          <a:p>
            <a:pPr marL="0" indent="0" eaLnBrk="1" hangingPunct="1">
              <a:spcBef>
                <a:spcPct val="0"/>
              </a:spcBef>
              <a:buClrTx/>
              <a:buSzTx/>
              <a:buFont typeface="Wingdings 2" panose="05020102010507070707" pitchFamily="18" charset="2"/>
              <a:buNone/>
            </a:pPr>
            <a:r>
              <a:rPr lang="it-IT" altLang="it-IT" sz="1800">
                <a:solidFill>
                  <a:srgbClr val="1AFF00"/>
                </a:solidFill>
                <a:latin typeface="Arial Black" panose="020B0A04020102020204" pitchFamily="34" charset="0"/>
              </a:rPr>
              <a:t>• </a:t>
            </a:r>
            <a:r>
              <a:rPr lang="it-IT" altLang="it-IT" sz="1800">
                <a:solidFill>
                  <a:srgbClr val="000000"/>
                </a:solidFill>
                <a:latin typeface="Arial Black" panose="020B0A04020102020204" pitchFamily="34" charset="0"/>
              </a:rPr>
              <a:t>le attrezzature mobili di estinzione incendi (estintori portatili o carrellati) e fisse di estinzione incendi (idranti).</a:t>
            </a:r>
          </a:p>
          <a:p>
            <a:pPr marL="0" indent="0" eaLnBrk="1" hangingPunct="1">
              <a:spcBef>
                <a:spcPct val="0"/>
              </a:spcBef>
              <a:buClrTx/>
              <a:buSzTx/>
              <a:buFont typeface="Wingdings 2" panose="05020102010507070707" pitchFamily="18" charset="2"/>
              <a:buNone/>
            </a:pPr>
            <a:r>
              <a:rPr lang="it-IT" altLang="it-IT" sz="1600">
                <a:solidFill>
                  <a:srgbClr val="1AFF00"/>
                </a:solidFill>
                <a:latin typeface="Arial Black" panose="020B0A04020102020204" pitchFamily="34" charset="0"/>
              </a:rPr>
              <a:t>1</a:t>
            </a:r>
            <a:endParaRPr lang="it-IT" altLang="it-IT" sz="1600"/>
          </a:p>
        </p:txBody>
      </p:sp>
      <p:sp>
        <p:nvSpPr>
          <p:cNvPr id="4" name="Segnaposto numero diapositiva 3">
            <a:extLst>
              <a:ext uri="{FF2B5EF4-FFF2-40B4-BE49-F238E27FC236}">
                <a16:creationId xmlns:a16="http://schemas.microsoft.com/office/drawing/2014/main" id="{21601358-2FBA-45DD-8F67-EEF0A124CCB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180F27D-FF28-4E54-BECE-F5E0B3C0562C}" type="slidenum">
              <a:rPr lang="it-IT" altLang="it-IT">
                <a:solidFill>
                  <a:srgbClr val="B5A788"/>
                </a:solidFill>
                <a:latin typeface="Gill Sans MT" panose="020B0502020104020203" pitchFamily="34" charset="0"/>
              </a:rPr>
              <a:pPr eaLnBrk="1" hangingPunct="1"/>
              <a:t>64</a:t>
            </a:fld>
            <a:endParaRPr lang="it-IT" altLang="it-IT">
              <a:solidFill>
                <a:srgbClr val="B5A788"/>
              </a:solidFill>
              <a:latin typeface="Gill Sans MT" panose="020B0502020104020203"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78CBDC9-9729-454A-9287-BB15B6F06E26}"/>
              </a:ext>
            </a:extLst>
          </p:cNvPr>
          <p:cNvSpPr>
            <a:spLocks noGrp="1"/>
          </p:cNvSpPr>
          <p:nvPr>
            <p:ph idx="1"/>
          </p:nvPr>
        </p:nvSpPr>
        <p:spPr>
          <a:xfrm>
            <a:off x="0" y="0"/>
            <a:ext cx="9144000" cy="6858000"/>
          </a:xfrm>
          <a:blipFill>
            <a:blip r:embed="rId2"/>
            <a:tile tx="0" ty="0" sx="100000" sy="100000" flip="none" algn="tl"/>
          </a:blipFill>
        </p:spPr>
        <p:txBody>
          <a:bodyPr/>
          <a:lstStyle/>
          <a:p>
            <a:pPr marL="82550" indent="0">
              <a:buFont typeface="Wingdings 2" panose="05020102010507070707" pitchFamily="18" charset="2"/>
              <a:buNone/>
              <a:defRPr/>
            </a:pPr>
            <a:r>
              <a:rPr lang="it-IT" b="1" dirty="0">
                <a:solidFill>
                  <a:srgbClr val="C00000"/>
                </a:solidFill>
                <a:latin typeface="Arial Black" panose="020B0A04020102020204" pitchFamily="34" charset="0"/>
              </a:rPr>
              <a:t>                </a:t>
            </a:r>
            <a:r>
              <a:rPr lang="it-IT" sz="2400" b="1" dirty="0">
                <a:solidFill>
                  <a:srgbClr val="C00000"/>
                </a:solidFill>
                <a:latin typeface="Arial Black" panose="020B0A04020102020204" pitchFamily="34" charset="0"/>
              </a:rPr>
              <a:t>Il piano di emergenza attivo</a:t>
            </a:r>
          </a:p>
          <a:p>
            <a:pPr marL="82550" indent="0">
              <a:buFont typeface="Wingdings 2" panose="05020102010507070707" pitchFamily="18" charset="2"/>
              <a:buNone/>
              <a:defRPr/>
            </a:pPr>
            <a:r>
              <a:rPr lang="it-IT" sz="1400" dirty="0">
                <a:solidFill>
                  <a:srgbClr val="000000"/>
                </a:solidFill>
                <a:latin typeface="Arial Black" panose="020B0A04020102020204" pitchFamily="34" charset="0"/>
              </a:rPr>
              <a:t>Il piano di emergenza attivo è composto:</a:t>
            </a:r>
          </a:p>
          <a:p>
            <a:pPr marL="82550" indent="0">
              <a:buFont typeface="Wingdings 2" panose="05020102010507070707" pitchFamily="18" charset="2"/>
              <a:buNone/>
              <a:defRPr/>
            </a:pPr>
            <a:r>
              <a:rPr lang="it-IT" sz="1400" dirty="0">
                <a:solidFill>
                  <a:srgbClr val="000000"/>
                </a:solidFill>
                <a:latin typeface="Arial Black" panose="020B0A04020102020204" pitchFamily="34" charset="0"/>
              </a:rPr>
              <a:t>1. dagli interventi del personale incaricato per la gestione delle emergenze;</a:t>
            </a:r>
          </a:p>
          <a:p>
            <a:pPr marL="82550" indent="0">
              <a:buFont typeface="Wingdings 2" panose="05020102010507070707" pitchFamily="18" charset="2"/>
              <a:buNone/>
              <a:defRPr/>
            </a:pPr>
            <a:r>
              <a:rPr lang="it-IT" sz="1400" dirty="0">
                <a:solidFill>
                  <a:srgbClr val="000000"/>
                </a:solidFill>
                <a:latin typeface="Arial Black" panose="020B0A04020102020204" pitchFamily="34" charset="0"/>
              </a:rPr>
              <a:t>2. dalle modalità di comportamento di tutti i lavoratori. </a:t>
            </a:r>
          </a:p>
          <a:p>
            <a:pPr marL="82550" indent="0">
              <a:buFont typeface="Wingdings 2" panose="05020102010507070707" pitchFamily="18" charset="2"/>
              <a:buNone/>
              <a:defRPr/>
            </a:pPr>
            <a:r>
              <a:rPr lang="it-IT" sz="1600" b="1" i="1" dirty="0">
                <a:solidFill>
                  <a:schemeClr val="bg1">
                    <a:lumMod val="50000"/>
                  </a:schemeClr>
                </a:solidFill>
                <a:latin typeface="Arial Black" panose="020B0A04020102020204" pitchFamily="34" charset="0"/>
              </a:rPr>
              <a:t>Interventi del personale incaricato per la gestione delle emergenze:</a:t>
            </a:r>
          </a:p>
          <a:p>
            <a:pPr marL="82550" indent="0">
              <a:buFont typeface="Wingdings 2" panose="05020102010507070707" pitchFamily="18" charset="2"/>
              <a:buNone/>
              <a:defRPr/>
            </a:pPr>
            <a:r>
              <a:rPr lang="it-IT" sz="1400" dirty="0">
                <a:solidFill>
                  <a:srgbClr val="000000"/>
                </a:solidFill>
                <a:latin typeface="Arial Black" panose="020B0A04020102020204" pitchFamily="34" charset="0"/>
              </a:rPr>
              <a:t>ogni soggetto appartenente al personale incaricato per la gestione delle emergenze, deve essere a conoscenza di quali sono le mansioni che gli competono al verificarsi di una emergenza sui luoghi di lavoro a loro assegnati e che comprendono:</a:t>
            </a:r>
          </a:p>
          <a:p>
            <a:pPr marL="82550" indent="0">
              <a:buFont typeface="Wingdings 2" panose="05020102010507070707" pitchFamily="18" charset="2"/>
              <a:buNone/>
              <a:defRPr/>
            </a:pPr>
            <a:r>
              <a:rPr lang="it-IT" sz="1400" dirty="0">
                <a:solidFill>
                  <a:schemeClr val="bg1">
                    <a:lumMod val="50000"/>
                  </a:schemeClr>
                </a:solidFill>
                <a:latin typeface="Arial Black" panose="020B0A04020102020204" pitchFamily="34" charset="0"/>
              </a:rPr>
              <a:t>• </a:t>
            </a:r>
            <a:r>
              <a:rPr lang="it-IT" sz="1400" dirty="0">
                <a:solidFill>
                  <a:srgbClr val="000000"/>
                </a:solidFill>
                <a:latin typeface="Arial Black" panose="020B0A04020102020204" pitchFamily="34" charset="0"/>
              </a:rPr>
              <a:t>l'accertamento dell'entità del sinistro;</a:t>
            </a:r>
          </a:p>
          <a:p>
            <a:pPr marL="82550" indent="0">
              <a:buFont typeface="Wingdings 2" panose="05020102010507070707" pitchFamily="18" charset="2"/>
              <a:buNone/>
              <a:defRPr/>
            </a:pPr>
            <a:r>
              <a:rPr lang="it-IT" sz="1400" dirty="0">
                <a:solidFill>
                  <a:schemeClr val="bg1">
                    <a:lumMod val="50000"/>
                  </a:schemeClr>
                </a:solidFill>
                <a:latin typeface="Arial Black" panose="020B0A04020102020204" pitchFamily="34" charset="0"/>
              </a:rPr>
              <a:t>•</a:t>
            </a: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la segnalazione a tutto il personale del verificarsi di una situazione di pericolo, mediante i dispositivi di comando (pulsanti) collegati ai sistemi di allarme acustici e/o ottici, posti a sua disposizione);</a:t>
            </a:r>
          </a:p>
          <a:p>
            <a:pPr marL="82550" indent="0">
              <a:buFont typeface="Wingdings 2" panose="05020102010507070707" pitchFamily="18" charset="2"/>
              <a:buNone/>
              <a:defRPr/>
            </a:pPr>
            <a:r>
              <a:rPr lang="it-IT" sz="1400" dirty="0">
                <a:solidFill>
                  <a:schemeClr val="bg1">
                    <a:lumMod val="50000"/>
                  </a:schemeClr>
                </a:solidFill>
                <a:latin typeface="Arial Black" panose="020B0A04020102020204" pitchFamily="34" charset="0"/>
              </a:rPr>
              <a:t>•</a:t>
            </a: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l'esclusione dell'alimentazione elettrica a tutte le utenze dell'impianto, ad eccezione di quelle collegate alle eventuali pompe antincendio;</a:t>
            </a:r>
          </a:p>
          <a:p>
            <a:pPr marL="82550" indent="0">
              <a:buFont typeface="Wingdings 2" panose="05020102010507070707" pitchFamily="18" charset="2"/>
              <a:buNone/>
              <a:defRPr/>
            </a:pP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la richiesta d’intervento degli Enti preposti alla gestione delle emergenze (VV.F., CRI, Protezione Civile, Polizia ecc.); un eventuale primo intervento sulle fiamme, (emergenza incendio), utilizzando tutte le attrezzature ed i dispositivi</a:t>
            </a: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per la lotta agli incendi, installati presso i luoghi di lavoro;</a:t>
            </a:r>
          </a:p>
          <a:p>
            <a:pPr marL="82550" indent="0">
              <a:buFont typeface="Wingdings 2" panose="05020102010507070707" pitchFamily="18" charset="2"/>
              <a:buNone/>
              <a:defRPr/>
            </a:pP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l'assistenza alle persone disabili, anziane alle donne in stato di gravidanza</a:t>
            </a:r>
          </a:p>
          <a:p>
            <a:pPr>
              <a:defRPr/>
            </a:pPr>
            <a:r>
              <a:rPr lang="it-IT" sz="1400" dirty="0">
                <a:solidFill>
                  <a:srgbClr val="000000"/>
                </a:solidFill>
                <a:latin typeface="Arial Black" panose="020B0A04020102020204" pitchFamily="34" charset="0"/>
              </a:rPr>
              <a:t>il coordinamento delle personale, nelle delicate fasi di evacuazione dai luoghi di lavoro, ponendo particolare attenzione se nell’area è presente pubblico occasionale, ovvero persone che non hanno familiarità con i luoghi di lavoro e con le relative vie ed uscite di emergenza;</a:t>
            </a:r>
          </a:p>
          <a:p>
            <a:pPr marL="82550" indent="0">
              <a:buFont typeface="Wingdings 2" panose="05020102010507070707" pitchFamily="18" charset="2"/>
              <a:buNone/>
              <a:defRPr/>
            </a:pPr>
            <a:r>
              <a:rPr lang="it-IT" sz="1400" dirty="0">
                <a:solidFill>
                  <a:srgbClr val="1AFF00"/>
                </a:solidFill>
                <a:latin typeface="Arial Black" panose="020B0A04020102020204" pitchFamily="34" charset="0"/>
              </a:rPr>
              <a:t>• </a:t>
            </a:r>
            <a:r>
              <a:rPr lang="it-IT" sz="1400" dirty="0">
                <a:solidFill>
                  <a:srgbClr val="000000"/>
                </a:solidFill>
                <a:latin typeface="Arial Black" panose="020B0A04020102020204" pitchFamily="34" charset="0"/>
              </a:rPr>
              <a:t>il controllo dell'avvenuto abbandono di tutte le persone presenti dai luoghi di lavoro e successivamente  verificando, una volta fuori dall'edificio, le persone presenti. </a:t>
            </a:r>
          </a:p>
          <a:p>
            <a:pPr>
              <a:defRPr/>
            </a:pPr>
            <a:endParaRPr lang="it-IT" sz="1400" dirty="0">
              <a:solidFill>
                <a:srgbClr val="000000"/>
              </a:solidFill>
              <a:latin typeface="Arial Black" panose="020B0A04020102020204" pitchFamily="34" charset="0"/>
            </a:endParaRPr>
          </a:p>
          <a:p>
            <a:pPr>
              <a:defRPr/>
            </a:pPr>
            <a:endParaRPr lang="it-IT" sz="1400" dirty="0">
              <a:solidFill>
                <a:srgbClr val="000000"/>
              </a:solidFill>
              <a:latin typeface="Arial Black" panose="020B0A04020102020204" pitchFamily="34" charset="0"/>
            </a:endParaRPr>
          </a:p>
          <a:p>
            <a:pPr marL="82550" indent="0">
              <a:buFont typeface="Wingdings 2" panose="05020102010507070707" pitchFamily="18" charset="2"/>
              <a:buNone/>
              <a:defRPr/>
            </a:pPr>
            <a:endParaRPr lang="it-IT" sz="1400" dirty="0">
              <a:solidFill>
                <a:srgbClr val="000000"/>
              </a:solidFill>
              <a:latin typeface="Arial Black" panose="020B0A04020102020204" pitchFamily="34" charset="0"/>
            </a:endParaRPr>
          </a:p>
          <a:p>
            <a:pPr marL="82550" indent="0">
              <a:buFont typeface="Wingdings 2" panose="05020102010507070707" pitchFamily="18" charset="2"/>
              <a:buNone/>
              <a:defRPr/>
            </a:pPr>
            <a:endParaRPr lang="it-IT" sz="1400" dirty="0">
              <a:solidFill>
                <a:srgbClr val="000000"/>
              </a:solidFill>
              <a:latin typeface="Arial Black" panose="020B0A04020102020204" pitchFamily="34" charset="0"/>
            </a:endParaRPr>
          </a:p>
          <a:p>
            <a:pPr>
              <a:defRPr/>
            </a:pPr>
            <a:endParaRPr lang="it-IT" sz="1400" dirty="0">
              <a:solidFill>
                <a:srgbClr val="000000"/>
              </a:solidFill>
              <a:latin typeface="Arial Black" panose="020B0A04020102020204" pitchFamily="34" charset="0"/>
            </a:endParaRPr>
          </a:p>
          <a:p>
            <a:pPr>
              <a:defRPr/>
            </a:pPr>
            <a:endParaRPr lang="it-IT" sz="1400" dirty="0">
              <a:solidFill>
                <a:srgbClr val="000000"/>
              </a:solidFill>
              <a:latin typeface="FrutigerLTStd-Light"/>
            </a:endParaRPr>
          </a:p>
          <a:p>
            <a:pPr>
              <a:defRPr/>
            </a:pPr>
            <a:endParaRPr lang="it-IT" sz="1400" dirty="0">
              <a:solidFill>
                <a:srgbClr val="000000"/>
              </a:solidFill>
              <a:latin typeface="FrutigerLTStd-Light"/>
            </a:endParaRPr>
          </a:p>
          <a:p>
            <a:pPr>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a:p>
            <a:pPr marL="82550" indent="0">
              <a:buFont typeface="Wingdings 2" panose="05020102010507070707" pitchFamily="18" charset="2"/>
              <a:buNone/>
              <a:defRPr/>
            </a:pPr>
            <a:endParaRPr lang="it-IT" sz="1200" dirty="0">
              <a:solidFill>
                <a:srgbClr val="000000"/>
              </a:solidFill>
              <a:latin typeface="FrutigerLTStd-Light"/>
            </a:endParaRPr>
          </a:p>
        </p:txBody>
      </p:sp>
      <p:sp>
        <p:nvSpPr>
          <p:cNvPr id="4" name="Segnaposto numero diapositiva 3">
            <a:extLst>
              <a:ext uri="{FF2B5EF4-FFF2-40B4-BE49-F238E27FC236}">
                <a16:creationId xmlns:a16="http://schemas.microsoft.com/office/drawing/2014/main" id="{C6BFF4D6-03D4-4868-BAB7-49F4CACCBCF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8C86DF8-F30B-465F-8808-0ED18111CDBD}" type="slidenum">
              <a:rPr lang="it-IT" altLang="it-IT">
                <a:solidFill>
                  <a:srgbClr val="B5A788"/>
                </a:solidFill>
                <a:latin typeface="Gill Sans MT" panose="020B0502020104020203" pitchFamily="34" charset="0"/>
              </a:rPr>
              <a:pPr eaLnBrk="1" hangingPunct="1"/>
              <a:t>65</a:t>
            </a:fld>
            <a:endParaRPr lang="it-IT" altLang="it-IT">
              <a:solidFill>
                <a:srgbClr val="B5A788"/>
              </a:solidFill>
              <a:latin typeface="Gill Sans MT" panose="020B0502020104020203"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710FF92-AA74-40CD-A6F4-2E323C67C611}"/>
              </a:ext>
            </a:extLst>
          </p:cNvPr>
          <p:cNvSpPr>
            <a:spLocks noGrp="1"/>
          </p:cNvSpPr>
          <p:nvPr>
            <p:ph idx="1"/>
          </p:nvPr>
        </p:nvSpPr>
        <p:spPr>
          <a:xfrm>
            <a:off x="0" y="0"/>
            <a:ext cx="9144000" cy="6858000"/>
          </a:xfrm>
          <a:blipFill>
            <a:blip r:embed="rId2"/>
            <a:tile tx="0" ty="0" sx="100000" sy="100000" flip="none" algn="tl"/>
          </a:blipFill>
        </p:spPr>
        <p:txBody>
          <a:bodyPr/>
          <a:lstStyle/>
          <a:p>
            <a:pPr marL="82550" indent="0">
              <a:buFont typeface="Wingdings 2" panose="05020102010507070707" pitchFamily="18" charset="2"/>
              <a:buNone/>
              <a:defRPr/>
            </a:pPr>
            <a:r>
              <a:rPr lang="it-IT" sz="2800" b="1" dirty="0">
                <a:solidFill>
                  <a:srgbClr val="C00000"/>
                </a:solidFill>
                <a:latin typeface="FrutigerLTStd-Light"/>
              </a:rPr>
              <a:t>    </a:t>
            </a:r>
          </a:p>
          <a:p>
            <a:pPr marL="82550" indent="0">
              <a:buFont typeface="Wingdings 2" panose="05020102010507070707" pitchFamily="18" charset="2"/>
              <a:buNone/>
              <a:defRPr/>
            </a:pPr>
            <a:r>
              <a:rPr lang="it-IT" sz="2800" b="1" dirty="0">
                <a:solidFill>
                  <a:srgbClr val="C00000"/>
                </a:solidFill>
                <a:latin typeface="FrutigerLTStd-Light"/>
              </a:rPr>
              <a:t>         Modalità di comportamento dei lavoratori</a:t>
            </a:r>
          </a:p>
          <a:p>
            <a:pPr marL="82550" indent="0">
              <a:buFont typeface="Wingdings 2" panose="05020102010507070707" pitchFamily="18" charset="2"/>
              <a:buNone/>
              <a:defRPr/>
            </a:pPr>
            <a:endParaRPr lang="it-IT" sz="2800" b="1" dirty="0">
              <a:solidFill>
                <a:srgbClr val="C00000"/>
              </a:solidFill>
              <a:latin typeface="FrutigerLTStd-Light"/>
            </a:endParaRPr>
          </a:p>
          <a:p>
            <a:pPr marL="82550" indent="0">
              <a:buFont typeface="Wingdings 2" panose="05020102010507070707" pitchFamily="18" charset="2"/>
              <a:buNone/>
              <a:defRPr/>
            </a:pPr>
            <a:r>
              <a:rPr lang="it-IT" sz="1600" dirty="0">
                <a:solidFill>
                  <a:srgbClr val="000000"/>
                </a:solidFill>
                <a:latin typeface="FrutigerLTStd-Light"/>
              </a:rPr>
              <a:t>Ogni lavoratore deve essere a conoscenza sulle modalità di comportamento da  adottare al verificarsi di una  emergenza sui luoghi di lavoro. Questo quindi dovrà essere in grado di comprendere con immediatezza il significato delle segnalazioni acustiche (ovvero ottiche o vocali), che lo informano su di una emergenza in atto, in relazione alle quali, dovrà provvedere: ad abbandonare il proprio posto di lavoro, ad abbandonare l'area senza indugi, in maniera ordinata ed evitando di:</a:t>
            </a:r>
          </a:p>
          <a:p>
            <a:pPr>
              <a:defRPr/>
            </a:pPr>
            <a:r>
              <a:rPr lang="it-IT" sz="1600" dirty="0">
                <a:solidFill>
                  <a:srgbClr val="000000"/>
                </a:solidFill>
                <a:latin typeface="FrutigerLTStd-Light"/>
              </a:rPr>
              <a:t>- correre;</a:t>
            </a:r>
          </a:p>
          <a:p>
            <a:pPr>
              <a:defRPr/>
            </a:pPr>
            <a:r>
              <a:rPr lang="it-IT" sz="1600" dirty="0">
                <a:solidFill>
                  <a:srgbClr val="000000"/>
                </a:solidFill>
                <a:latin typeface="FrutigerLTStd-Light"/>
              </a:rPr>
              <a:t>- creare allarmismi e panico;</a:t>
            </a:r>
          </a:p>
          <a:p>
            <a:pPr>
              <a:defRPr/>
            </a:pPr>
            <a:r>
              <a:rPr lang="it-IT" sz="1600" dirty="0">
                <a:solidFill>
                  <a:srgbClr val="000000"/>
                </a:solidFill>
                <a:latin typeface="FrutigerLTStd-Light"/>
              </a:rPr>
              <a:t>- portare con sé oggetti pericolosi e contundenti (come bastoni, ombrelli ecc.);</a:t>
            </a:r>
          </a:p>
          <a:p>
            <a:pPr marL="82550" indent="0">
              <a:buFont typeface="Wingdings 2" panose="05020102010507070707" pitchFamily="18" charset="2"/>
              <a:buNone/>
              <a:defRPr/>
            </a:pPr>
            <a:r>
              <a:rPr lang="it-IT" sz="1600" dirty="0">
                <a:solidFill>
                  <a:srgbClr val="000000"/>
                </a:solidFill>
                <a:latin typeface="FrutigerLTStd-Light"/>
              </a:rPr>
              <a:t> - oggetti pesanti od ingombranti;</a:t>
            </a:r>
          </a:p>
          <a:p>
            <a:pPr>
              <a:defRPr/>
            </a:pPr>
            <a:r>
              <a:rPr lang="it-IT" sz="1600" dirty="0">
                <a:solidFill>
                  <a:srgbClr val="000000"/>
                </a:solidFill>
                <a:latin typeface="FrutigerLTStd-Light"/>
              </a:rPr>
              <a:t>- tornare indietro (intralciando l'esodo delle altre persone);</a:t>
            </a:r>
          </a:p>
          <a:p>
            <a:pPr>
              <a:defRPr/>
            </a:pPr>
            <a:r>
              <a:rPr lang="it-IT" sz="1600" dirty="0">
                <a:solidFill>
                  <a:srgbClr val="000000"/>
                </a:solidFill>
                <a:latin typeface="FrutigerLTStd-Light"/>
              </a:rPr>
              <a:t>- ostruire le uscite della struttura edilizia, sostando in prossimità di queste dopo l'esodo;</a:t>
            </a:r>
          </a:p>
          <a:p>
            <a:pPr>
              <a:defRPr/>
            </a:pPr>
            <a:r>
              <a:rPr lang="it-IT" sz="1600" dirty="0">
                <a:solidFill>
                  <a:srgbClr val="000000"/>
                </a:solidFill>
                <a:latin typeface="FrutigerLTStd-Light"/>
              </a:rPr>
              <a:t>- intralciare la movimentazione dei mezzi di soccorso (VV.F.,CRI ecc.); e proteggendosi:</a:t>
            </a:r>
          </a:p>
          <a:p>
            <a:pPr>
              <a:defRPr/>
            </a:pPr>
            <a:r>
              <a:rPr lang="it-IT" sz="1600" dirty="0">
                <a:solidFill>
                  <a:srgbClr val="000000"/>
                </a:solidFill>
                <a:latin typeface="FrutigerLTStd-Light"/>
              </a:rPr>
              <a:t>a. in presenza di fumo o fiamme le vie respiratorie con fazzoletti possibilmente molto umidi, per filtrare quanto possibile l'aria respirata in presenza di calore;</a:t>
            </a:r>
          </a:p>
          <a:p>
            <a:pPr>
              <a:defRPr/>
            </a:pPr>
            <a:r>
              <a:rPr lang="it-IT" sz="1600" dirty="0">
                <a:solidFill>
                  <a:srgbClr val="000000"/>
                </a:solidFill>
                <a:latin typeface="FrutigerLTStd-Light"/>
              </a:rPr>
              <a:t>b. in presenza di calore anche il capo con indumenti pesanti di lana o cotone, possibilmente bagnati evitando i tessuti di origine sintetica</a:t>
            </a:r>
          </a:p>
          <a:p>
            <a:pPr>
              <a:defRPr/>
            </a:pPr>
            <a:endParaRPr lang="it-IT" sz="1600" dirty="0">
              <a:solidFill>
                <a:srgbClr val="000000"/>
              </a:solidFill>
              <a:latin typeface="FrutigerLTStd-Light"/>
            </a:endParaRPr>
          </a:p>
        </p:txBody>
      </p:sp>
      <p:sp>
        <p:nvSpPr>
          <p:cNvPr id="4" name="Segnaposto numero diapositiva 3">
            <a:extLst>
              <a:ext uri="{FF2B5EF4-FFF2-40B4-BE49-F238E27FC236}">
                <a16:creationId xmlns:a16="http://schemas.microsoft.com/office/drawing/2014/main" id="{576FF3C9-F549-4397-84A1-7954CE164F9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6BAFD7-B26B-4CA4-878A-E0FBE7B909FF}" type="slidenum">
              <a:rPr lang="it-IT" altLang="it-IT">
                <a:solidFill>
                  <a:srgbClr val="B5A788"/>
                </a:solidFill>
                <a:latin typeface="Gill Sans MT" panose="020B0502020104020203" pitchFamily="34" charset="0"/>
              </a:rPr>
              <a:pPr eaLnBrk="1" hangingPunct="1"/>
              <a:t>66</a:t>
            </a:fld>
            <a:endParaRPr lang="it-IT" altLang="it-IT">
              <a:solidFill>
                <a:srgbClr val="B5A788"/>
              </a:solidFill>
              <a:latin typeface="Gill Sans MT" panose="020B0502020104020203"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Segnaposto numero diapositiva 5">
            <a:extLst>
              <a:ext uri="{FF2B5EF4-FFF2-40B4-BE49-F238E27FC236}">
                <a16:creationId xmlns:a16="http://schemas.microsoft.com/office/drawing/2014/main" id="{29CEAE54-70D5-4C58-A844-639C2A8EFA95}"/>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95CA5384-6894-40A9-BB62-DC4008EE0B6D}" type="slidenum">
              <a:rPr lang="it-IT" altLang="it-IT" sz="1200">
                <a:solidFill>
                  <a:srgbClr val="B5A788"/>
                </a:solidFill>
              </a:rPr>
              <a:pPr algn="ctr" eaLnBrk="1" hangingPunct="1">
                <a:spcBef>
                  <a:spcPct val="0"/>
                </a:spcBef>
                <a:buClrTx/>
                <a:buSzTx/>
                <a:buFontTx/>
                <a:buNone/>
              </a:pPr>
              <a:t>67</a:t>
            </a:fld>
            <a:endParaRPr lang="it-IT" altLang="it-IT" sz="1200">
              <a:solidFill>
                <a:srgbClr val="B5A788"/>
              </a:solidFill>
            </a:endParaRPr>
          </a:p>
        </p:txBody>
      </p:sp>
      <p:sp>
        <p:nvSpPr>
          <p:cNvPr id="514051" name="Rectangle 57">
            <a:extLst>
              <a:ext uri="{FF2B5EF4-FFF2-40B4-BE49-F238E27FC236}">
                <a16:creationId xmlns:a16="http://schemas.microsoft.com/office/drawing/2014/main" id="{84195F4F-AA34-4624-94D0-BE13D561D4C5}"/>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14052" name="Picture 2" descr="strutt1">
            <a:extLst>
              <a:ext uri="{FF2B5EF4-FFF2-40B4-BE49-F238E27FC236}">
                <a16:creationId xmlns:a16="http://schemas.microsoft.com/office/drawing/2014/main" id="{DD419D2F-DB4E-45E6-A33C-0394D7B07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778000"/>
            <a:ext cx="2500313" cy="2508250"/>
          </a:xfrm>
          <a:prstGeom prst="rect">
            <a:avLst/>
          </a:prstGeom>
          <a:noFill/>
          <a:ln w="7620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14053" name="Picture 3" descr="inter2">
            <a:extLst>
              <a:ext uri="{FF2B5EF4-FFF2-40B4-BE49-F238E27FC236}">
                <a16:creationId xmlns:a16="http://schemas.microsoft.com/office/drawing/2014/main" id="{66E2D6C5-DE8D-4F5A-87B8-CA18F4468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688" y="1782763"/>
            <a:ext cx="2770187" cy="2473325"/>
          </a:xfrm>
          <a:prstGeom prst="rect">
            <a:avLst/>
          </a:prstGeom>
          <a:noFill/>
          <a:ln w="7620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8" name="Rettangolo 6">
            <a:extLst>
              <a:ext uri="{FF2B5EF4-FFF2-40B4-BE49-F238E27FC236}">
                <a16:creationId xmlns:a16="http://schemas.microsoft.com/office/drawing/2014/main" id="{4255D94A-3059-46E2-AF3C-5351721BEA12}"/>
              </a:ext>
            </a:extLst>
          </p:cNvPr>
          <p:cNvSpPr>
            <a:spLocks noChangeArrowheads="1"/>
          </p:cNvSpPr>
          <p:nvPr/>
        </p:nvSpPr>
        <p:spPr bwMode="auto">
          <a:xfrm rot="5400000">
            <a:off x="4361286" y="-702263"/>
            <a:ext cx="738664" cy="2571768"/>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vert270">
            <a:spAutoFit/>
          </a:bodyPr>
          <a:lstStyle/>
          <a:p>
            <a:pPr algn="ctr">
              <a:defRPr/>
            </a:pPr>
            <a:r>
              <a:rPr lang="it-IT" sz="3600" b="1" dirty="0">
                <a:solidFill>
                  <a:prstClr val="white"/>
                </a:solidFill>
              </a:rPr>
              <a:t>terremoto</a:t>
            </a:r>
          </a:p>
        </p:txBody>
      </p:sp>
      <p:sp>
        <p:nvSpPr>
          <p:cNvPr id="10" name="Segnaposto numero diapositiva 9">
            <a:extLst>
              <a:ext uri="{FF2B5EF4-FFF2-40B4-BE49-F238E27FC236}">
                <a16:creationId xmlns:a16="http://schemas.microsoft.com/office/drawing/2014/main" id="{05DF4CDF-8198-4157-BC4C-9BF203BD6E6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ED81D30-12B0-47CF-A37F-E8576F286F12}" type="slidenum">
              <a:rPr lang="it-IT" altLang="it-IT">
                <a:solidFill>
                  <a:srgbClr val="B5A788"/>
                </a:solidFill>
                <a:latin typeface="Gill Sans MT" panose="020B0502020104020203" pitchFamily="34" charset="0"/>
              </a:rPr>
              <a:pPr eaLnBrk="1" hangingPunct="1"/>
              <a:t>67</a:t>
            </a:fld>
            <a:endParaRPr lang="it-IT" altLang="it-IT">
              <a:solidFill>
                <a:srgbClr val="B5A788"/>
              </a:solidFill>
              <a:latin typeface="Gill Sans MT" panose="020B0502020104020203" pitchFamily="34" charset="0"/>
            </a:endParaRPr>
          </a:p>
        </p:txBody>
      </p:sp>
      <p:sp>
        <p:nvSpPr>
          <p:cNvPr id="12" name="Titolo 1">
            <a:extLst>
              <a:ext uri="{FF2B5EF4-FFF2-40B4-BE49-F238E27FC236}">
                <a16:creationId xmlns:a16="http://schemas.microsoft.com/office/drawing/2014/main" id="{033CFC22-8B30-49ED-8E36-41D2E46641CE}"/>
              </a:ext>
            </a:extLst>
          </p:cNvPr>
          <p:cNvSpPr txBox="1">
            <a:spLocks/>
          </p:cNvSpPr>
          <p:nvPr/>
        </p:nvSpPr>
        <p:spPr>
          <a:xfrm>
            <a:off x="1343025" y="-114300"/>
            <a:ext cx="7499350" cy="1143000"/>
          </a:xfrm>
          <a:prstGeom prst="rect">
            <a:avLst/>
          </a:prstGeom>
        </p:spPr>
        <p:txBody>
          <a:bodyPr anchor="ctr">
            <a:normAutofit fontScale="90000" lnSpcReduction="10000"/>
          </a:bodyPr>
          <a:lstStyle/>
          <a:p>
            <a:pPr>
              <a:defRPr/>
            </a:pPr>
            <a:br>
              <a:rPr lang="it-IT" sz="3900" dirty="0">
                <a:solidFill>
                  <a:srgbClr val="C0654C"/>
                </a:solidFill>
                <a:effectLst>
                  <a:outerShdw blurRad="38100" dist="38100" dir="2700000" algn="tl">
                    <a:srgbClr val="C0C0C0"/>
                  </a:outerShdw>
                </a:effectLst>
                <a:latin typeface="Gill Sans MT"/>
              </a:rPr>
            </a:br>
            <a:endParaRPr lang="it-IT" sz="3900" dirty="0">
              <a:solidFill>
                <a:srgbClr val="C0654C"/>
              </a:solidFill>
              <a:effectLst>
                <a:outerShdw blurRad="38100" dist="38100" dir="2700000" algn="tl">
                  <a:srgbClr val="C0C0C0"/>
                </a:outerShdw>
              </a:effectLst>
              <a:latin typeface="Gill Sans MT"/>
            </a:endParaRPr>
          </a:p>
        </p:txBody>
      </p:sp>
      <p:sp>
        <p:nvSpPr>
          <p:cNvPr id="13" name="Rettangolo 12">
            <a:extLst>
              <a:ext uri="{FF2B5EF4-FFF2-40B4-BE49-F238E27FC236}">
                <a16:creationId xmlns:a16="http://schemas.microsoft.com/office/drawing/2014/main" id="{D5291413-41F8-449A-8F38-D92CFBB62084}"/>
              </a:ext>
            </a:extLst>
          </p:cNvPr>
          <p:cNvSpPr/>
          <p:nvPr/>
        </p:nvSpPr>
        <p:spPr>
          <a:xfrm>
            <a:off x="1142976" y="1071546"/>
            <a:ext cx="7786742"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2800" b="1" dirty="0">
                <a:solidFill>
                  <a:prstClr val="white"/>
                </a:solidFill>
              </a:rPr>
              <a:t>Struttura della Terra – crosta terrestre</a:t>
            </a:r>
            <a:endParaRPr lang="it-IT" sz="2800" dirty="0">
              <a:solidFill>
                <a:prstClr val="white"/>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Segnaposto numero diapositiva 5">
            <a:extLst>
              <a:ext uri="{FF2B5EF4-FFF2-40B4-BE49-F238E27FC236}">
                <a16:creationId xmlns:a16="http://schemas.microsoft.com/office/drawing/2014/main" id="{75FB5D9C-4160-4624-9A91-91FF788AEBC2}"/>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C2D83FF4-D844-4D97-BA7B-ECDC517C910C}" type="slidenum">
              <a:rPr lang="it-IT" altLang="it-IT" sz="1200">
                <a:solidFill>
                  <a:srgbClr val="B5A788"/>
                </a:solidFill>
              </a:rPr>
              <a:pPr algn="ctr" eaLnBrk="1" hangingPunct="1">
                <a:spcBef>
                  <a:spcPct val="0"/>
                </a:spcBef>
                <a:buClrTx/>
                <a:buSzTx/>
                <a:buFontTx/>
                <a:buNone/>
              </a:pPr>
              <a:t>68</a:t>
            </a:fld>
            <a:endParaRPr lang="it-IT" altLang="it-IT" sz="1200">
              <a:solidFill>
                <a:srgbClr val="B5A788"/>
              </a:solidFill>
            </a:endParaRPr>
          </a:p>
        </p:txBody>
      </p:sp>
      <p:sp>
        <p:nvSpPr>
          <p:cNvPr id="515075" name="Rectangle 57">
            <a:extLst>
              <a:ext uri="{FF2B5EF4-FFF2-40B4-BE49-F238E27FC236}">
                <a16:creationId xmlns:a16="http://schemas.microsoft.com/office/drawing/2014/main" id="{EB9DAE99-5BBC-48FD-B465-A8C34203883A}"/>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15076" name="Picture 1" descr="E:\TERREMOTO\terremoto1\scala mercalli.jpg">
            <a:extLst>
              <a:ext uri="{FF2B5EF4-FFF2-40B4-BE49-F238E27FC236}">
                <a16:creationId xmlns:a16="http://schemas.microsoft.com/office/drawing/2014/main" id="{69C0F56A-6F04-487D-B31D-32EBE49352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01" b="56436"/>
          <a:stretch>
            <a:fillRect/>
          </a:stretch>
        </p:blipFill>
        <p:spPr bwMode="auto">
          <a:xfrm>
            <a:off x="1214438" y="1643063"/>
            <a:ext cx="3643312" cy="4789487"/>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10F27351-6B42-4A85-876F-9032102360D3}"/>
              </a:ext>
            </a:extLst>
          </p:cNvPr>
          <p:cNvSpPr/>
          <p:nvPr/>
        </p:nvSpPr>
        <p:spPr>
          <a:xfrm>
            <a:off x="1115061" y="418047"/>
            <a:ext cx="7786742" cy="64633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3600" b="1" dirty="0">
                <a:solidFill>
                  <a:prstClr val="white"/>
                </a:solidFill>
              </a:rPr>
              <a:t>scale di misura</a:t>
            </a:r>
            <a:endParaRPr lang="it-IT" sz="3600" dirty="0">
              <a:solidFill>
                <a:prstClr val="white"/>
              </a:solidFill>
            </a:endParaRPr>
          </a:p>
        </p:txBody>
      </p:sp>
      <p:sp>
        <p:nvSpPr>
          <p:cNvPr id="9" name="Segnaposto numero diapositiva 8">
            <a:extLst>
              <a:ext uri="{FF2B5EF4-FFF2-40B4-BE49-F238E27FC236}">
                <a16:creationId xmlns:a16="http://schemas.microsoft.com/office/drawing/2014/main" id="{901C4F1E-FDB0-4D46-BBE9-E7024372D8F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F41025D-AADA-4A9D-9D6D-2C26A6EBE473}" type="slidenum">
              <a:rPr lang="it-IT" altLang="it-IT">
                <a:solidFill>
                  <a:srgbClr val="B5A788"/>
                </a:solidFill>
                <a:latin typeface="Gill Sans MT" panose="020B0502020104020203" pitchFamily="34" charset="0"/>
              </a:rPr>
              <a:pPr eaLnBrk="1" hangingPunct="1"/>
              <a:t>68</a:t>
            </a:fld>
            <a:endParaRPr lang="it-IT" altLang="it-IT">
              <a:solidFill>
                <a:srgbClr val="B5A788"/>
              </a:solidFill>
              <a:latin typeface="Gill Sans MT" panose="020B0502020104020203" pitchFamily="34" charset="0"/>
            </a:endParaRPr>
          </a:p>
        </p:txBody>
      </p:sp>
      <p:sp>
        <p:nvSpPr>
          <p:cNvPr id="10" name="Titolo 1">
            <a:extLst>
              <a:ext uri="{FF2B5EF4-FFF2-40B4-BE49-F238E27FC236}">
                <a16:creationId xmlns:a16="http://schemas.microsoft.com/office/drawing/2014/main" id="{4E8C4DD6-B7FC-4501-9452-692E19A49349}"/>
              </a:ext>
            </a:extLst>
          </p:cNvPr>
          <p:cNvSpPr txBox="1">
            <a:spLocks/>
          </p:cNvSpPr>
          <p:nvPr/>
        </p:nvSpPr>
        <p:spPr>
          <a:xfrm>
            <a:off x="1435100" y="274638"/>
            <a:ext cx="7499350" cy="1143000"/>
          </a:xfrm>
          <a:prstGeom prst="rect">
            <a:avLst/>
          </a:prstGeom>
        </p:spPr>
        <p:txBody>
          <a:bodyPr anchor="ctr">
            <a:normAutofit fontScale="97500"/>
          </a:bodyPr>
          <a:lstStyle/>
          <a:p>
            <a:pPr>
              <a:defRPr/>
            </a:pPr>
            <a:endParaRPr lang="it-IT" sz="3900" dirty="0">
              <a:solidFill>
                <a:srgbClr val="C0654C"/>
              </a:solidFill>
              <a:effectLst>
                <a:outerShdw blurRad="38100" dist="38100" dir="2700000" algn="tl">
                  <a:srgbClr val="C0C0C0"/>
                </a:outerShdw>
              </a:effectLst>
              <a:latin typeface="Gill Sans MT"/>
            </a:endParaRPr>
          </a:p>
        </p:txBody>
      </p:sp>
      <p:pic>
        <p:nvPicPr>
          <p:cNvPr id="515082" name="Picture 1" descr="E:\TERREMOTO\terremoto1\scala mercalli.jpg">
            <a:extLst>
              <a:ext uri="{FF2B5EF4-FFF2-40B4-BE49-F238E27FC236}">
                <a16:creationId xmlns:a16="http://schemas.microsoft.com/office/drawing/2014/main" id="{EE1DAC04-7ADA-446E-A9AE-EDAF2C68C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3555"/>
          <a:stretch>
            <a:fillRect/>
          </a:stretch>
        </p:blipFill>
        <p:spPr bwMode="auto">
          <a:xfrm>
            <a:off x="5162550" y="1644650"/>
            <a:ext cx="3695700" cy="4824413"/>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Segnaposto numero diapositiva 5">
            <a:extLst>
              <a:ext uri="{FF2B5EF4-FFF2-40B4-BE49-F238E27FC236}">
                <a16:creationId xmlns:a16="http://schemas.microsoft.com/office/drawing/2014/main" id="{9E5272B3-D4EB-45CA-BC3B-802296BF7719}"/>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AD6118F1-B35A-466F-94FA-732770CF4936}" type="slidenum">
              <a:rPr lang="it-IT" altLang="it-IT" sz="1200">
                <a:solidFill>
                  <a:srgbClr val="B5A788"/>
                </a:solidFill>
              </a:rPr>
              <a:pPr algn="ctr" eaLnBrk="1" hangingPunct="1">
                <a:spcBef>
                  <a:spcPct val="0"/>
                </a:spcBef>
                <a:buClrTx/>
                <a:buSzTx/>
                <a:buFontTx/>
                <a:buNone/>
              </a:pPr>
              <a:t>69</a:t>
            </a:fld>
            <a:endParaRPr lang="it-IT" altLang="it-IT" sz="1200">
              <a:solidFill>
                <a:srgbClr val="B5A788"/>
              </a:solidFill>
            </a:endParaRPr>
          </a:p>
        </p:txBody>
      </p:sp>
      <p:sp>
        <p:nvSpPr>
          <p:cNvPr id="516099" name="Rectangle 57">
            <a:extLst>
              <a:ext uri="{FF2B5EF4-FFF2-40B4-BE49-F238E27FC236}">
                <a16:creationId xmlns:a16="http://schemas.microsoft.com/office/drawing/2014/main" id="{07F19628-626D-4CEE-9681-A645D00193DE}"/>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516100" name="Picture 1" descr="E:\TERREMOTO\terremoto1\scala mercalli.jpg">
            <a:extLst>
              <a:ext uri="{FF2B5EF4-FFF2-40B4-BE49-F238E27FC236}">
                <a16:creationId xmlns:a16="http://schemas.microsoft.com/office/drawing/2014/main" id="{AC1735C6-F728-4C8C-83DC-1FF418D746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01" b="56436"/>
          <a:stretch>
            <a:fillRect/>
          </a:stretch>
        </p:blipFill>
        <p:spPr bwMode="auto">
          <a:xfrm>
            <a:off x="1214438" y="1643063"/>
            <a:ext cx="3643312" cy="4789487"/>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50D7CE61-3E9D-4953-B4FD-692CD8E5EA2E}"/>
              </a:ext>
            </a:extLst>
          </p:cNvPr>
          <p:cNvSpPr/>
          <p:nvPr/>
        </p:nvSpPr>
        <p:spPr>
          <a:xfrm>
            <a:off x="1209911" y="685800"/>
            <a:ext cx="7786742" cy="64633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3600" b="1" dirty="0">
                <a:solidFill>
                  <a:prstClr val="white"/>
                </a:solidFill>
              </a:rPr>
              <a:t>scale di misura</a:t>
            </a:r>
            <a:endParaRPr lang="it-IT" sz="3600" dirty="0">
              <a:solidFill>
                <a:prstClr val="white"/>
              </a:solidFill>
            </a:endParaRPr>
          </a:p>
        </p:txBody>
      </p:sp>
      <p:sp>
        <p:nvSpPr>
          <p:cNvPr id="9" name="Segnaposto numero diapositiva 8">
            <a:extLst>
              <a:ext uri="{FF2B5EF4-FFF2-40B4-BE49-F238E27FC236}">
                <a16:creationId xmlns:a16="http://schemas.microsoft.com/office/drawing/2014/main" id="{730840C4-BED1-429A-8C26-6E7843C63E6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0DCA933-9921-4D73-8AF3-0479AF11559D}" type="slidenum">
              <a:rPr lang="it-IT" altLang="it-IT">
                <a:solidFill>
                  <a:srgbClr val="B5A788"/>
                </a:solidFill>
                <a:latin typeface="Gill Sans MT" panose="020B0502020104020203" pitchFamily="34" charset="0"/>
              </a:rPr>
              <a:pPr eaLnBrk="1" hangingPunct="1"/>
              <a:t>69</a:t>
            </a:fld>
            <a:endParaRPr lang="it-IT" altLang="it-IT">
              <a:solidFill>
                <a:srgbClr val="B5A788"/>
              </a:solidFill>
              <a:latin typeface="Gill Sans MT" panose="020B0502020104020203" pitchFamily="34" charset="0"/>
            </a:endParaRPr>
          </a:p>
        </p:txBody>
      </p:sp>
      <p:pic>
        <p:nvPicPr>
          <p:cNvPr id="516105" name="Picture 1" descr="E:\TERREMOTO\terremoto1\scala mercalli.jpg">
            <a:extLst>
              <a:ext uri="{FF2B5EF4-FFF2-40B4-BE49-F238E27FC236}">
                <a16:creationId xmlns:a16="http://schemas.microsoft.com/office/drawing/2014/main" id="{6ECF79B6-AD95-4A3E-815C-C0C448632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3555"/>
          <a:stretch>
            <a:fillRect/>
          </a:stretch>
        </p:blipFill>
        <p:spPr bwMode="auto">
          <a:xfrm>
            <a:off x="5162550" y="1644650"/>
            <a:ext cx="3695700" cy="4824413"/>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a:extLst>
              <a:ext uri="{FF2B5EF4-FFF2-40B4-BE49-F238E27FC236}">
                <a16:creationId xmlns:a16="http://schemas.microsoft.com/office/drawing/2014/main" id="{A40485F4-3E8A-4B26-9996-F0435A59B031}"/>
              </a:ext>
            </a:extLst>
          </p:cNvPr>
          <p:cNvSpPr>
            <a:spLocks noChangeArrowheads="1"/>
          </p:cNvSpPr>
          <p:nvPr/>
        </p:nvSpPr>
        <p:spPr bwMode="auto">
          <a:xfrm>
            <a:off x="762000" y="534988"/>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400" b="1">
                <a:solidFill>
                  <a:srgbClr val="FFFFFF"/>
                </a:solidFill>
              </a:rPr>
              <a:t>SCALA DELLA GRAVITA’ DEL DANNO (D)</a:t>
            </a:r>
            <a:r>
              <a:rPr lang="it-IT" altLang="it-IT" sz="1800" b="1" u="sng">
                <a:solidFill>
                  <a:srgbClr val="FFFFFF"/>
                </a:solidFill>
              </a:rPr>
              <a:t> </a:t>
            </a:r>
          </a:p>
        </p:txBody>
      </p:sp>
      <p:pic>
        <p:nvPicPr>
          <p:cNvPr id="565251" name="Picture 4" descr="nuovo-1">
            <a:extLst>
              <a:ext uri="{FF2B5EF4-FFF2-40B4-BE49-F238E27FC236}">
                <a16:creationId xmlns:a16="http://schemas.microsoft.com/office/drawing/2014/main" id="{1642A684-6B88-4CC2-A66B-6A21C32C26B7}"/>
              </a:ext>
            </a:extLst>
          </p:cNvPr>
          <p:cNvPicPr>
            <a:picLocks noChangeAspect="1" noChangeArrowheads="1"/>
          </p:cNvPicPr>
          <p:nvPr/>
        </p:nvPicPr>
        <p:blipFill>
          <a:blip r:embed="rId2">
            <a:duotone>
              <a:prstClr val="black"/>
              <a:srgbClr val="D9C3A5">
                <a:tint val="50000"/>
                <a:satMod val="180000"/>
              </a:srgbClr>
            </a:duotone>
            <a:extLst/>
          </a:blip>
          <a:srcRect/>
          <a:stretch>
            <a:fillRect/>
          </a:stretch>
        </p:blipFill>
        <p:spPr bwMode="auto">
          <a:xfrm>
            <a:off x="1295400" y="1600200"/>
            <a:ext cx="6367463" cy="3446463"/>
          </a:xfrm>
          <a:prstGeom prst="rect">
            <a:avLst/>
          </a:prstGeom>
          <a:noFill/>
          <a:ln>
            <a:noFill/>
          </a:ln>
          <a:extLst/>
        </p:spPr>
      </p:pic>
      <p:sp>
        <p:nvSpPr>
          <p:cNvPr id="452612" name="Segnaposto piè di pagina 1">
            <a:extLst>
              <a:ext uri="{FF2B5EF4-FFF2-40B4-BE49-F238E27FC236}">
                <a16:creationId xmlns:a16="http://schemas.microsoft.com/office/drawing/2014/main" id="{99387172-57BA-409C-B502-1B1A136EBA8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rPr>
              <a:t>Prof.Cons.Giuseppe Croce</a:t>
            </a:r>
          </a:p>
        </p:txBody>
      </p:sp>
      <p:sp>
        <p:nvSpPr>
          <p:cNvPr id="452613" name="Segnaposto numero diapositiva 2">
            <a:extLst>
              <a:ext uri="{FF2B5EF4-FFF2-40B4-BE49-F238E27FC236}">
                <a16:creationId xmlns:a16="http://schemas.microsoft.com/office/drawing/2014/main" id="{D42F5BB0-B9A0-42F4-84AA-B1F3B104F10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BD639091-CC3B-49C5-BE5A-A99B86B17807}" type="slidenum">
              <a:rPr lang="it-IT" altLang="it-IT" sz="1200">
                <a:solidFill>
                  <a:srgbClr val="FFFFFF"/>
                </a:solidFill>
                <a:latin typeface="Arial" panose="020B0604020202020204" pitchFamily="34" charset="0"/>
              </a:rPr>
              <a:pPr eaLnBrk="1" hangingPunct="1">
                <a:spcBef>
                  <a:spcPct val="0"/>
                </a:spcBef>
                <a:buClrTx/>
                <a:buSzTx/>
                <a:buFontTx/>
                <a:buNone/>
              </a:pPr>
              <a:t>7</a:t>
            </a:fld>
            <a:endParaRPr lang="it-IT" altLang="it-IT" sz="1200">
              <a:solidFill>
                <a:srgbClr val="FFFFFF"/>
              </a:solidFill>
              <a:latin typeface="Arial" panose="020B060402020202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D1CA5337-E822-4BEA-80B3-731BC2754433}"/>
              </a:ext>
            </a:extLst>
          </p:cNvPr>
          <p:cNvSpPr>
            <a:spLocks noGrp="1" noChangeArrowheads="1"/>
          </p:cNvSpPr>
          <p:nvPr>
            <p:ph type="body" idx="1"/>
          </p:nvPr>
        </p:nvSpPr>
        <p:spPr>
          <a:xfrm>
            <a:off x="609600" y="1600200"/>
            <a:ext cx="7696200" cy="3789363"/>
          </a:xfrm>
        </p:spPr>
        <p:txBody>
          <a:bodyPr/>
          <a:lstStyle/>
          <a:p>
            <a:pPr marL="0" indent="0" eaLnBrk="1" hangingPunct="1">
              <a:buClr>
                <a:srgbClr val="FF6699"/>
              </a:buClr>
              <a:buFont typeface="Wingdings" panose="05000000000000000000" pitchFamily="2" charset="2"/>
              <a:buChar char="Ø"/>
              <a:defRPr/>
            </a:pPr>
            <a:endParaRPr lang="it-IT" sz="2585" b="1" dirty="0">
              <a:solidFill>
                <a:srgbClr val="497DB7"/>
              </a:solidFill>
              <a:latin typeface="Comic Sans MS" panose="030F0702030302020204" pitchFamily="66" charset="0"/>
              <a:cs typeface="Times New Roman" panose="02020603050405020304" pitchFamily="18" charset="0"/>
            </a:endParaRPr>
          </a:p>
        </p:txBody>
      </p:sp>
      <p:sp>
        <p:nvSpPr>
          <p:cNvPr id="2" name="Titolo 1">
            <a:extLst>
              <a:ext uri="{FF2B5EF4-FFF2-40B4-BE49-F238E27FC236}">
                <a16:creationId xmlns:a16="http://schemas.microsoft.com/office/drawing/2014/main" id="{28CA57D0-9A98-4898-96DE-1BDF17D6311C}"/>
              </a:ext>
            </a:extLst>
          </p:cNvPr>
          <p:cNvSpPr>
            <a:spLocks noGrp="1"/>
          </p:cNvSpPr>
          <p:nvPr>
            <p:ph type="title"/>
          </p:nvPr>
        </p:nvSpPr>
        <p:spPr>
          <a:xfrm>
            <a:off x="503238" y="4983163"/>
            <a:ext cx="8183562" cy="1052512"/>
          </a:xfrm>
        </p:spPr>
        <p:txBody>
          <a:bodyPr/>
          <a:lstStyle/>
          <a:p>
            <a:pPr>
              <a:defRPr/>
            </a:pPr>
            <a:endParaRPr lang="it-IT"/>
          </a:p>
        </p:txBody>
      </p:sp>
      <p:pic>
        <p:nvPicPr>
          <p:cNvPr id="517124" name="Picture 3" descr="E:\TERREMOTO\terremoto1\scale mercalli riscter.gif">
            <a:extLst>
              <a:ext uri="{FF2B5EF4-FFF2-40B4-BE49-F238E27FC236}">
                <a16:creationId xmlns:a16="http://schemas.microsoft.com/office/drawing/2014/main" id="{25D4BD50-AFD2-4BC6-B9E1-189FFB245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573"/>
          <a:stretch>
            <a:fillRect/>
          </a:stretch>
        </p:blipFill>
        <p:spPr bwMode="auto">
          <a:xfrm>
            <a:off x="2286000" y="1219200"/>
            <a:ext cx="4876800" cy="4929188"/>
          </a:xfrm>
          <a:prstGeom prst="rect">
            <a:avLst/>
          </a:prstGeom>
          <a:noFill/>
          <a:ln w="7620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5" name="Rettangolo 4">
            <a:extLst>
              <a:ext uri="{FF2B5EF4-FFF2-40B4-BE49-F238E27FC236}">
                <a16:creationId xmlns:a16="http://schemas.microsoft.com/office/drawing/2014/main" id="{B1BFDB9B-65D4-4A28-A6C5-C0DF0E99E416}"/>
              </a:ext>
            </a:extLst>
          </p:cNvPr>
          <p:cNvSpPr/>
          <p:nvPr/>
        </p:nvSpPr>
        <p:spPr>
          <a:xfrm>
            <a:off x="1115061" y="418047"/>
            <a:ext cx="7786742" cy="646331"/>
          </a:xfrm>
          <a:prstGeom prst="rect">
            <a:avLst/>
          </a:prstGeom>
          <a:gradFill rotWithShape="1">
            <a:gsLst>
              <a:gs pos="0">
                <a:srgbClr val="475A8D">
                  <a:shade val="45000"/>
                  <a:satMod val="155000"/>
                </a:srgbClr>
              </a:gs>
              <a:gs pos="60000">
                <a:srgbClr val="475A8D">
                  <a:shade val="95000"/>
                  <a:satMod val="150000"/>
                </a:srgbClr>
              </a:gs>
              <a:gs pos="100000">
                <a:srgbClr val="475A8D">
                  <a:tint val="87000"/>
                  <a:satMod val="250000"/>
                </a:srgb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p:spPr>
        <p:txBody>
          <a:bodyPr>
            <a:spAutoFit/>
          </a:bodyPr>
          <a:lstStyle/>
          <a:p>
            <a:pPr algn="ctr" fontAlgn="auto">
              <a:spcBef>
                <a:spcPts val="0"/>
              </a:spcBef>
              <a:spcAft>
                <a:spcPts val="0"/>
              </a:spcAft>
              <a:defRPr/>
            </a:pPr>
            <a:r>
              <a:rPr lang="it-IT" sz="3600" b="1" kern="0" dirty="0">
                <a:solidFill>
                  <a:prstClr val="white"/>
                </a:solidFill>
                <a:latin typeface="Gill Sans MT"/>
                <a:cs typeface="+mn-cs"/>
              </a:rPr>
              <a:t>scale di misura</a:t>
            </a:r>
            <a:endParaRPr lang="it-IT" sz="3600" kern="0" dirty="0">
              <a:solidFill>
                <a:prstClr val="white"/>
              </a:solidFill>
              <a:latin typeface="Gill Sans MT"/>
              <a:cs typeface="+mn-cs"/>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9526E1EE-B7B1-4E66-86D2-1BA77B4768DC}"/>
              </a:ext>
            </a:extLst>
          </p:cNvPr>
          <p:cNvSpPr>
            <a:spLocks noGrp="1" noChangeArrowheads="1"/>
          </p:cNvSpPr>
          <p:nvPr>
            <p:ph type="body" idx="1"/>
          </p:nvPr>
        </p:nvSpPr>
        <p:spPr>
          <a:xfrm>
            <a:off x="457200" y="381000"/>
            <a:ext cx="7772400" cy="6019800"/>
          </a:xfrm>
        </p:spPr>
        <p:txBody>
          <a:bodyPr/>
          <a:lstStyle/>
          <a:p>
            <a:pPr>
              <a:defRPr/>
            </a:pPr>
            <a:r>
              <a:rPr lang="it-IT" sz="1400" b="1" dirty="0">
                <a:solidFill>
                  <a:srgbClr val="002060"/>
                </a:solidFill>
              </a:rPr>
              <a:t>Secondo l'ordinanza P.C.M. n. 3274/2003, aggiornata al 16/01/2006 con le indicazioni delle regioni, venivano delegati gli enti locali a effettuare la classificazione sismica di ogni singolo comune, al fine di prevenire eventuali situazioni di danni a edifici e persone a seguito di un eventuale terremoto. Pertanto tutti i  comuni sono stati classificati in 4 categorie principali, indicative del loro rischio sismico, calcolato in base alla PGA (</a:t>
            </a:r>
            <a:r>
              <a:rPr lang="it-IT" sz="1400" b="1" i="1" dirty="0" err="1">
                <a:solidFill>
                  <a:srgbClr val="002060"/>
                </a:solidFill>
              </a:rPr>
              <a:t>Peak</a:t>
            </a:r>
            <a:r>
              <a:rPr lang="it-IT" sz="1400" b="1" i="1" dirty="0">
                <a:solidFill>
                  <a:srgbClr val="002060"/>
                </a:solidFill>
              </a:rPr>
              <a:t> Ground Acceleration</a:t>
            </a:r>
            <a:r>
              <a:rPr lang="it-IT" sz="1400" b="1" dirty="0">
                <a:solidFill>
                  <a:srgbClr val="002060"/>
                </a:solidFill>
              </a:rPr>
              <a:t>, cioè il picco di accelerazione al suolo) e per frequenza e intensità degli eventi, inoltre la classificazione dei comuni è in continuo aggiornamento man mano che vengono effettuati nuovi studi territoriali dalla regione di appartenenza o per variazioni statistiche significative nel lungo periodo:</a:t>
            </a:r>
          </a:p>
          <a:p>
            <a:pPr>
              <a:buFont typeface="Arial"/>
              <a:buChar char="•"/>
              <a:defRPr/>
            </a:pPr>
            <a:endParaRPr lang="it-IT" sz="2400" b="1" i="1" u="sng" dirty="0">
              <a:solidFill>
                <a:schemeClr val="accent6">
                  <a:lumMod val="50000"/>
                </a:schemeClr>
              </a:solidFill>
            </a:endParaRPr>
          </a:p>
          <a:p>
            <a:pPr>
              <a:buFont typeface="Arial"/>
              <a:buChar char="•"/>
              <a:defRPr/>
            </a:pPr>
            <a:r>
              <a:rPr lang="it-IT" sz="2400" b="1" i="1" u="sng" dirty="0">
                <a:solidFill>
                  <a:schemeClr val="accent6">
                    <a:lumMod val="50000"/>
                  </a:schemeClr>
                </a:solidFill>
              </a:rPr>
              <a:t>Zona 1</a:t>
            </a:r>
            <a:r>
              <a:rPr lang="it-IT" sz="2000" b="1" dirty="0">
                <a:solidFill>
                  <a:schemeClr val="accent6">
                    <a:lumMod val="50000"/>
                  </a:schemeClr>
                </a:solidFill>
              </a:rPr>
              <a:t>: sismicità alta (PGA oltre 0,25g), comprende 708 comuni.</a:t>
            </a:r>
          </a:p>
          <a:p>
            <a:pPr>
              <a:buFont typeface="Arial"/>
              <a:buChar char="•"/>
              <a:defRPr/>
            </a:pPr>
            <a:r>
              <a:rPr lang="it-IT" sz="2400" b="1" i="1" u="sng" dirty="0">
                <a:solidFill>
                  <a:schemeClr val="accent6">
                    <a:lumMod val="50000"/>
                  </a:schemeClr>
                </a:solidFill>
              </a:rPr>
              <a:t>Zona 2</a:t>
            </a:r>
            <a:r>
              <a:rPr lang="it-IT" sz="2000" b="1" dirty="0">
                <a:solidFill>
                  <a:schemeClr val="accent6">
                    <a:lumMod val="50000"/>
                  </a:schemeClr>
                </a:solidFill>
              </a:rPr>
              <a:t>: sismicità medio-alta (PGA fra 0,15 e 0,25 g), comprende 2.345 comuni).</a:t>
            </a:r>
          </a:p>
          <a:p>
            <a:pPr>
              <a:buFont typeface="Arial"/>
              <a:buChar char="•"/>
              <a:defRPr/>
            </a:pPr>
            <a:r>
              <a:rPr lang="it-IT" sz="2400" b="1" i="1" u="sng" dirty="0">
                <a:solidFill>
                  <a:schemeClr val="accent1">
                    <a:lumMod val="50000"/>
                  </a:schemeClr>
                </a:solidFill>
              </a:rPr>
              <a:t>Zona 3:</a:t>
            </a:r>
            <a:r>
              <a:rPr lang="it-IT" sz="2000" b="1" dirty="0">
                <a:solidFill>
                  <a:schemeClr val="accent6">
                    <a:lumMod val="50000"/>
                  </a:schemeClr>
                </a:solidFill>
              </a:rPr>
              <a:t> sismicità medio-bassa (PGA fra 0,05 e 0,15 g), comprende 1.560 comuni.</a:t>
            </a:r>
          </a:p>
          <a:p>
            <a:pPr>
              <a:buFont typeface="Arial"/>
              <a:buChar char="•"/>
              <a:defRPr/>
            </a:pPr>
            <a:r>
              <a:rPr lang="it-IT" sz="2400" b="1" i="1" u="sng" dirty="0">
                <a:solidFill>
                  <a:schemeClr val="accent6">
                    <a:lumMod val="50000"/>
                  </a:schemeClr>
                </a:solidFill>
              </a:rPr>
              <a:t>Zona 4:</a:t>
            </a:r>
            <a:r>
              <a:rPr lang="it-IT" sz="2000" b="1" dirty="0">
                <a:solidFill>
                  <a:schemeClr val="accent6">
                    <a:lumMod val="50000"/>
                  </a:schemeClr>
                </a:solidFill>
              </a:rPr>
              <a:t> sismicità bassa (PGA inferiore a 0,05 g), comprende 3.488 comuni.</a:t>
            </a:r>
          </a:p>
          <a:p>
            <a:pPr marL="0" indent="0" eaLnBrk="1" hangingPunct="1">
              <a:buClr>
                <a:srgbClr val="FF6699"/>
              </a:buClr>
              <a:buFont typeface="Wingdings" panose="05000000000000000000" pitchFamily="2" charset="2"/>
              <a:buChar char="Ø"/>
              <a:defRPr/>
            </a:pPr>
            <a:endParaRPr lang="it-IT" sz="2000" b="1" dirty="0">
              <a:solidFill>
                <a:schemeClr val="accent6">
                  <a:lumMod val="50000"/>
                </a:schemeClr>
              </a:solidFill>
              <a:latin typeface="Comic Sans MS" panose="030F0702030302020204" pitchFamily="66" charset="0"/>
              <a:cs typeface="Times New Roman" panose="02020603050405020304" pitchFamily="18"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519170" name="Picture 3">
            <a:extLst>
              <a:ext uri="{FF2B5EF4-FFF2-40B4-BE49-F238E27FC236}">
                <a16:creationId xmlns:a16="http://schemas.microsoft.com/office/drawing/2014/main" id="{FDFBE631-815A-4279-90B5-6B7B211FB1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8650" y="735013"/>
            <a:ext cx="4722813"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9171" name="Rettangolo 2">
            <a:extLst>
              <a:ext uri="{FF2B5EF4-FFF2-40B4-BE49-F238E27FC236}">
                <a16:creationId xmlns:a16="http://schemas.microsoft.com/office/drawing/2014/main" id="{C72DC43A-363D-467B-87BE-01F679622AD0}"/>
              </a:ext>
            </a:extLst>
          </p:cNvPr>
          <p:cNvSpPr>
            <a:spLocks noChangeArrowheads="1"/>
          </p:cNvSpPr>
          <p:nvPr/>
        </p:nvSpPr>
        <p:spPr bwMode="auto">
          <a:xfrm>
            <a:off x="1447800" y="366713"/>
            <a:ext cx="5943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eaLnBrk="0" hangingPunct="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eaLnBrk="0" hangingPunct="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eaLnBrk="0" hangingPunct="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eaLnBrk="0" hangingPunct="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it-IT" altLang="it-IT" sz="1800" b="1">
                <a:solidFill>
                  <a:srgbClr val="C00000"/>
                </a:solidFill>
                <a:latin typeface="Arial" panose="020B0604020202020204" pitchFamily="34" charset="0"/>
              </a:rPr>
              <a:t>Classificazione sismica del territorio italiano al 2015</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194" name="Picture 2">
            <a:extLst>
              <a:ext uri="{FF2B5EF4-FFF2-40B4-BE49-F238E27FC236}">
                <a16:creationId xmlns:a16="http://schemas.microsoft.com/office/drawing/2014/main" id="{C77ECFF9-E771-4921-A816-B94520236A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7462838" cy="501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Segnaposto numero diapositiva 5">
            <a:extLst>
              <a:ext uri="{FF2B5EF4-FFF2-40B4-BE49-F238E27FC236}">
                <a16:creationId xmlns:a16="http://schemas.microsoft.com/office/drawing/2014/main" id="{3A029F05-4B02-4064-96FF-838F0CEB1C48}"/>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978B85F2-2AA0-47DA-8541-23623571B8D5}" type="slidenum">
              <a:rPr lang="it-IT" altLang="it-IT" sz="1200">
                <a:solidFill>
                  <a:srgbClr val="B5A788"/>
                </a:solidFill>
              </a:rPr>
              <a:pPr algn="ctr" eaLnBrk="1" hangingPunct="1">
                <a:spcBef>
                  <a:spcPct val="0"/>
                </a:spcBef>
                <a:buClrTx/>
                <a:buSzTx/>
                <a:buFontTx/>
                <a:buNone/>
              </a:pPr>
              <a:t>74</a:t>
            </a:fld>
            <a:endParaRPr lang="it-IT" altLang="it-IT" sz="1200">
              <a:solidFill>
                <a:srgbClr val="B5A788"/>
              </a:solidFill>
            </a:endParaRPr>
          </a:p>
        </p:txBody>
      </p:sp>
      <p:sp>
        <p:nvSpPr>
          <p:cNvPr id="521219" name="Rectangle 57">
            <a:extLst>
              <a:ext uri="{FF2B5EF4-FFF2-40B4-BE49-F238E27FC236}">
                <a16:creationId xmlns:a16="http://schemas.microsoft.com/office/drawing/2014/main" id="{6470124B-F664-40D8-899A-453D0CE5FC38}"/>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7" name="Rettangolo 6">
            <a:extLst>
              <a:ext uri="{FF2B5EF4-FFF2-40B4-BE49-F238E27FC236}">
                <a16:creationId xmlns:a16="http://schemas.microsoft.com/office/drawing/2014/main" id="{DC7B1E5A-C049-4AB5-AF3B-7907ECF1B7FB}"/>
              </a:ext>
            </a:extLst>
          </p:cNvPr>
          <p:cNvSpPr/>
          <p:nvPr/>
        </p:nvSpPr>
        <p:spPr>
          <a:xfrm>
            <a:off x="1237456" y="152400"/>
            <a:ext cx="7786742" cy="1200329"/>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altLang="it-IT" sz="3600" b="1" dirty="0">
                <a:solidFill>
                  <a:schemeClr val="bg2"/>
                </a:solidFill>
              </a:rPr>
              <a:t>Comportamenti da tenersi </a:t>
            </a:r>
            <a:r>
              <a:rPr lang="it-IT" sz="3600" b="1" dirty="0">
                <a:solidFill>
                  <a:prstClr val="white"/>
                </a:solidFill>
              </a:rPr>
              <a:t>prima che si verifichi il terremoto</a:t>
            </a:r>
            <a:endParaRPr lang="it-IT" sz="3600" dirty="0">
              <a:solidFill>
                <a:prstClr val="white"/>
              </a:solidFill>
            </a:endParaRPr>
          </a:p>
        </p:txBody>
      </p:sp>
      <p:sp>
        <p:nvSpPr>
          <p:cNvPr id="8" name="Rettangolo 7">
            <a:extLst>
              <a:ext uri="{FF2B5EF4-FFF2-40B4-BE49-F238E27FC236}">
                <a16:creationId xmlns:a16="http://schemas.microsoft.com/office/drawing/2014/main" id="{C019C21F-649B-4D48-AAE5-EFC877C0C4BE}"/>
              </a:ext>
            </a:extLst>
          </p:cNvPr>
          <p:cNvSpPr/>
          <p:nvPr/>
        </p:nvSpPr>
        <p:spPr>
          <a:xfrm>
            <a:off x="1143000" y="1643063"/>
            <a:ext cx="6572250" cy="4924425"/>
          </a:xfrm>
          <a:prstGeom prst="rect">
            <a:avLst/>
          </a:prstGeom>
          <a:ln w="57150">
            <a:solidFill>
              <a:srgbClr val="0070C0"/>
            </a:solidFill>
          </a:ln>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it-IT" altLang="it-IT" dirty="0">
                <a:solidFill>
                  <a:srgbClr val="000000"/>
                </a:solidFill>
                <a:latin typeface="Gill Sans MT" pitchFamily="34" charset="0"/>
              </a:rPr>
              <a:t>Sono importanti  le seguenti informazioni e comportamenti</a:t>
            </a:r>
          </a:p>
          <a:p>
            <a:pPr eaLnBrk="1" hangingPunct="1">
              <a:defRPr/>
            </a:pPr>
            <a:endParaRPr lang="it-IT" altLang="it-IT" sz="800" dirty="0">
              <a:solidFill>
                <a:srgbClr val="000000"/>
              </a:solidFill>
              <a:latin typeface="Gill Sans MT" pitchFamily="34" charset="0"/>
            </a:endParaRP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Zona</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di residenza o lavoro </a:t>
            </a:r>
            <a:r>
              <a:rPr lang="it-IT" altLang="it-IT" b="1" dirty="0">
                <a:solidFill>
                  <a:srgbClr val="FF0000"/>
                </a:solidFill>
                <a:latin typeface="Gill Sans MT" pitchFamily="34" charset="0"/>
              </a:rPr>
              <a:t>classificata come sismica</a:t>
            </a:r>
            <a:r>
              <a:rPr lang="it-IT" altLang="it-IT" dirty="0">
                <a:solidFill>
                  <a:srgbClr val="000000"/>
                </a:solidFill>
                <a:latin typeface="Gill Sans MT" pitchFamily="34" charset="0"/>
              </a:rPr>
              <a:t> o no.</a:t>
            </a:r>
          </a:p>
          <a:p>
            <a:pPr eaLnBrk="1" hangingPunct="1">
              <a:defRPr/>
            </a:pPr>
            <a:r>
              <a:rPr lang="it-IT" altLang="it-IT" b="1" dirty="0">
                <a:solidFill>
                  <a:prstClr val="black"/>
                </a:solidFill>
                <a:latin typeface="Gill Sans MT" pitchFamily="34" charset="0"/>
              </a:rPr>
              <a:t> </a:t>
            </a:r>
            <a:r>
              <a:rPr lang="it-IT" altLang="it-IT" b="1" dirty="0">
                <a:solidFill>
                  <a:srgbClr val="FF0000"/>
                </a:solidFill>
                <a:latin typeface="Gill Sans MT" pitchFamily="34" charset="0"/>
              </a:rPr>
              <a:t>punti più sicuri in casa, e al lavoro</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(muri </a:t>
            </a:r>
            <a:r>
              <a:rPr lang="it-IT" altLang="it-IT" dirty="0" err="1">
                <a:solidFill>
                  <a:srgbClr val="000000"/>
                </a:solidFill>
                <a:latin typeface="Gill Sans MT" pitchFamily="34" charset="0"/>
              </a:rPr>
              <a:t>portanti,travi</a:t>
            </a:r>
            <a:r>
              <a:rPr lang="it-IT" altLang="it-IT" dirty="0">
                <a:solidFill>
                  <a:srgbClr val="000000"/>
                </a:solidFill>
                <a:latin typeface="Gill Sans MT" pitchFamily="34" charset="0"/>
              </a:rPr>
              <a:t> in cemento armato) </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interruttori della luce, del gas e dell’acqua</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Fissare gli oggetti pesanti</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alle pareti o al soffitto</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Non posizionare mobili che cadendo </a:t>
            </a:r>
            <a:r>
              <a:rPr lang="it-IT" altLang="it-IT" b="1" dirty="0">
                <a:solidFill>
                  <a:srgbClr val="FF0000"/>
                </a:solidFill>
                <a:latin typeface="Gill Sans MT" pitchFamily="34" charset="0"/>
              </a:rPr>
              <a:t>impediscano l’apertura delle porte</a:t>
            </a:r>
            <a:r>
              <a:rPr lang="it-IT" altLang="it-IT" dirty="0">
                <a:solidFill>
                  <a:srgbClr val="000000"/>
                </a:solidFill>
                <a:latin typeface="Gill Sans MT" pitchFamily="34" charset="0"/>
              </a:rPr>
              <a:t> e/o l’uscita dalla stanza</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uscite di sicurezza</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dove sono ubicati gli </a:t>
            </a:r>
            <a:r>
              <a:rPr lang="it-IT" altLang="it-IT" b="1" dirty="0">
                <a:solidFill>
                  <a:srgbClr val="FF0000"/>
                </a:solidFill>
                <a:latin typeface="Gill Sans MT" pitchFamily="34" charset="0"/>
              </a:rPr>
              <a:t>spazi aperti</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(piazze, giardini, aree di parcheggio, </a:t>
            </a:r>
            <a:r>
              <a:rPr lang="it-IT" altLang="it-IT" dirty="0" err="1">
                <a:solidFill>
                  <a:srgbClr val="000000"/>
                </a:solidFill>
                <a:latin typeface="Gill Sans MT" pitchFamily="34" charset="0"/>
              </a:rPr>
              <a:t>ecc</a:t>
            </a:r>
            <a:r>
              <a:rPr lang="it-IT" altLang="it-IT" dirty="0">
                <a:solidFill>
                  <a:srgbClr val="000000"/>
                </a:solidFill>
                <a:latin typeface="Gill Sans MT" pitchFamily="34" charset="0"/>
              </a:rPr>
              <a:t> .. ma lontano da spiagge) sicuri vicino a casa e al lavoro</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tutte le persone che vivono con noi </a:t>
            </a:r>
            <a:r>
              <a:rPr lang="it-IT" altLang="it-IT" b="1" dirty="0">
                <a:solidFill>
                  <a:srgbClr val="FF0000"/>
                </a:solidFill>
                <a:latin typeface="Gill Sans MT" pitchFamily="34" charset="0"/>
              </a:rPr>
              <a:t>sappiano cosa fare</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attrezzatura di emergenza</a:t>
            </a:r>
            <a:r>
              <a:rPr lang="it-IT" altLang="it-IT" dirty="0">
                <a:solidFill>
                  <a:srgbClr val="000000"/>
                </a:solidFill>
                <a:latin typeface="Gill Sans MT" pitchFamily="34" charset="0"/>
              </a:rPr>
              <a:t>: torcia elettrica, radio a batterie, piccola scorta alimentare, medicinali di pronto soccorso</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accanto al telefono i numeri </a:t>
            </a:r>
            <a:r>
              <a:rPr lang="it-IT" altLang="it-IT" b="1" dirty="0">
                <a:solidFill>
                  <a:srgbClr val="FF0000"/>
                </a:solidFill>
                <a:latin typeface="Gill Sans MT" pitchFamily="34" charset="0"/>
              </a:rPr>
              <a:t>ambulanza</a:t>
            </a:r>
            <a:r>
              <a:rPr lang="it-IT" altLang="it-IT" dirty="0">
                <a:solidFill>
                  <a:srgbClr val="FF0000"/>
                </a:solidFill>
                <a:latin typeface="Gill Sans MT" pitchFamily="34" charset="0"/>
              </a:rPr>
              <a:t>, </a:t>
            </a:r>
            <a:r>
              <a:rPr lang="it-IT" altLang="it-IT" b="1" dirty="0">
                <a:solidFill>
                  <a:srgbClr val="FF0000"/>
                </a:solidFill>
                <a:latin typeface="Gill Sans MT" pitchFamily="34" charset="0"/>
              </a:rPr>
              <a:t>medico</a:t>
            </a:r>
            <a:r>
              <a:rPr lang="it-IT" altLang="it-IT" dirty="0">
                <a:solidFill>
                  <a:srgbClr val="FF0000"/>
                </a:solidFill>
                <a:latin typeface="Gill Sans MT" pitchFamily="34" charset="0"/>
              </a:rPr>
              <a:t> e </a:t>
            </a:r>
            <a:r>
              <a:rPr lang="it-IT" altLang="it-IT" b="1" dirty="0">
                <a:solidFill>
                  <a:srgbClr val="FF0000"/>
                </a:solidFill>
                <a:latin typeface="Gill Sans MT" pitchFamily="34" charset="0"/>
              </a:rPr>
              <a:t>pompieri</a:t>
            </a:r>
            <a:r>
              <a:rPr lang="it-IT" altLang="it-IT" dirty="0">
                <a:solidFill>
                  <a:srgbClr val="000000"/>
                </a:solidFill>
                <a:latin typeface="Gill Sans MT" pitchFamily="34" charset="0"/>
              </a:rPr>
              <a:t>; </a:t>
            </a:r>
            <a:br>
              <a:rPr lang="it-IT" altLang="it-IT" dirty="0">
                <a:solidFill>
                  <a:srgbClr val="000000"/>
                </a:solidFill>
                <a:latin typeface="Gill Sans MT" pitchFamily="34" charset="0"/>
              </a:rPr>
            </a:br>
            <a:r>
              <a:rPr lang="it-IT" altLang="it-IT" b="1" dirty="0">
                <a:solidFill>
                  <a:srgbClr val="FF0000"/>
                </a:solidFill>
                <a:latin typeface="Gill Sans MT" pitchFamily="34" charset="0"/>
              </a:rPr>
              <a:t>ubicazione ospedal</a:t>
            </a:r>
            <a:r>
              <a:rPr lang="it-IT" altLang="it-IT" dirty="0">
                <a:solidFill>
                  <a:srgbClr val="FF0000"/>
                </a:solidFill>
                <a:latin typeface="Gill Sans MT" pitchFamily="34" charset="0"/>
              </a:rPr>
              <a:t>i</a:t>
            </a:r>
            <a:r>
              <a:rPr lang="it-IT" altLang="it-IT" dirty="0">
                <a:solidFill>
                  <a:srgbClr val="000000"/>
                </a:solidFill>
                <a:latin typeface="Gill Sans MT" pitchFamily="34" charset="0"/>
              </a:rPr>
              <a:t> e percorsi migliori per raggiungerli</a:t>
            </a:r>
          </a:p>
        </p:txBody>
      </p:sp>
      <p:pic>
        <p:nvPicPr>
          <p:cNvPr id="521224" name="Picture 1028" descr="cassettaps">
            <a:extLst>
              <a:ext uri="{FF2B5EF4-FFF2-40B4-BE49-F238E27FC236}">
                <a16:creationId xmlns:a16="http://schemas.microsoft.com/office/drawing/2014/main" id="{2804414D-1C7C-4910-AB09-BE2BFAC5D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8613" y="3657600"/>
            <a:ext cx="1076325" cy="1214438"/>
          </a:xfrm>
          <a:prstGeom prst="rect">
            <a:avLst/>
          </a:prstGeom>
          <a:solidFill>
            <a:srgbClr val="FF9900"/>
          </a:solidFill>
          <a:ln w="57150">
            <a:solidFill>
              <a:srgbClr val="0070C0"/>
            </a:solidFill>
            <a:miter lim="800000"/>
            <a:headEnd/>
            <a:tailEnd/>
          </a:ln>
        </p:spPr>
      </p:pic>
      <p:pic>
        <p:nvPicPr>
          <p:cNvPr id="521225" name="Picture 2">
            <a:extLst>
              <a:ext uri="{FF2B5EF4-FFF2-40B4-BE49-F238E27FC236}">
                <a16:creationId xmlns:a16="http://schemas.microsoft.com/office/drawing/2014/main" id="{8237D680-3C04-47F8-ADDA-30C681E13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5918" t="18292" r="21629" b="64432"/>
          <a:stretch>
            <a:fillRect/>
          </a:stretch>
        </p:blipFill>
        <p:spPr bwMode="auto">
          <a:xfrm>
            <a:off x="7877175" y="1981200"/>
            <a:ext cx="1071563" cy="1239838"/>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13" name="Segnaposto numero diapositiva 12">
            <a:extLst>
              <a:ext uri="{FF2B5EF4-FFF2-40B4-BE49-F238E27FC236}">
                <a16:creationId xmlns:a16="http://schemas.microsoft.com/office/drawing/2014/main" id="{A756EE8B-66AD-4DE8-946A-913D55DAA21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A3884FB-D0AC-4F2A-86DB-0E0D69FF8EDF}" type="slidenum">
              <a:rPr lang="it-IT" altLang="it-IT">
                <a:solidFill>
                  <a:srgbClr val="B5A788"/>
                </a:solidFill>
                <a:latin typeface="Gill Sans MT" panose="020B0502020104020203" pitchFamily="34" charset="0"/>
              </a:rPr>
              <a:pPr eaLnBrk="1" hangingPunct="1"/>
              <a:t>74</a:t>
            </a:fld>
            <a:endParaRPr lang="it-IT" altLang="it-IT">
              <a:solidFill>
                <a:srgbClr val="B5A788"/>
              </a:solidFill>
              <a:latin typeface="Gill Sans MT" panose="020B0502020104020203"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Segnaposto numero diapositiva 5">
            <a:extLst>
              <a:ext uri="{FF2B5EF4-FFF2-40B4-BE49-F238E27FC236}">
                <a16:creationId xmlns:a16="http://schemas.microsoft.com/office/drawing/2014/main" id="{7B4AB7C1-BE69-447F-8FDE-0379541AC617}"/>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BE40AE63-F19B-493F-8A6D-7F51B6F92F75}" type="slidenum">
              <a:rPr lang="it-IT" altLang="it-IT" sz="1200">
                <a:solidFill>
                  <a:srgbClr val="B5A788"/>
                </a:solidFill>
              </a:rPr>
              <a:pPr algn="ctr" eaLnBrk="1" hangingPunct="1">
                <a:spcBef>
                  <a:spcPct val="0"/>
                </a:spcBef>
                <a:buClrTx/>
                <a:buSzTx/>
                <a:buFontTx/>
                <a:buNone/>
              </a:pPr>
              <a:t>75</a:t>
            </a:fld>
            <a:endParaRPr lang="it-IT" altLang="it-IT" sz="1200">
              <a:solidFill>
                <a:srgbClr val="B5A788"/>
              </a:solidFill>
            </a:endParaRPr>
          </a:p>
        </p:txBody>
      </p:sp>
      <p:sp>
        <p:nvSpPr>
          <p:cNvPr id="522243" name="Rectangle 57">
            <a:extLst>
              <a:ext uri="{FF2B5EF4-FFF2-40B4-BE49-F238E27FC236}">
                <a16:creationId xmlns:a16="http://schemas.microsoft.com/office/drawing/2014/main" id="{5173AAB5-7C2B-482C-BB9E-F790B935794A}"/>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2" name="Rettangolo 11">
            <a:extLst>
              <a:ext uri="{FF2B5EF4-FFF2-40B4-BE49-F238E27FC236}">
                <a16:creationId xmlns:a16="http://schemas.microsoft.com/office/drawing/2014/main" id="{1625B2C5-A201-4B9D-8BE9-B43EB9012F70}"/>
              </a:ext>
            </a:extLst>
          </p:cNvPr>
          <p:cNvSpPr/>
          <p:nvPr/>
        </p:nvSpPr>
        <p:spPr>
          <a:xfrm>
            <a:off x="1143000" y="451384"/>
            <a:ext cx="7927975"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2800" b="1" dirty="0">
                <a:solidFill>
                  <a:prstClr val="white"/>
                </a:solidFill>
              </a:rPr>
              <a:t>durante il terremoto in un luogo al chiuso</a:t>
            </a:r>
          </a:p>
        </p:txBody>
      </p:sp>
      <p:sp>
        <p:nvSpPr>
          <p:cNvPr id="13" name="Rettangolo 12">
            <a:extLst>
              <a:ext uri="{FF2B5EF4-FFF2-40B4-BE49-F238E27FC236}">
                <a16:creationId xmlns:a16="http://schemas.microsoft.com/office/drawing/2014/main" id="{0D0784E6-C010-4CA1-A802-7B74D1582BF0}"/>
              </a:ext>
            </a:extLst>
          </p:cNvPr>
          <p:cNvSpPr/>
          <p:nvPr/>
        </p:nvSpPr>
        <p:spPr>
          <a:xfrm>
            <a:off x="1214438" y="1643063"/>
            <a:ext cx="5662612" cy="4708525"/>
          </a:xfrm>
          <a:prstGeom prst="rect">
            <a:avLst/>
          </a:prstGeom>
          <a:ln w="57150"/>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42900" indent="-342900" eaLnBrk="1" hangingPunct="1">
              <a:buFont typeface="Arial" panose="020B0604020202020204" pitchFamily="34" charset="0"/>
              <a:buChar char="•"/>
              <a:defRPr/>
            </a:pPr>
            <a:r>
              <a:rPr lang="it-IT" altLang="it-IT" sz="2000" dirty="0">
                <a:solidFill>
                  <a:srgbClr val="000000"/>
                </a:solidFill>
                <a:latin typeface="Gill Sans MT" pitchFamily="34" charset="0"/>
              </a:rPr>
              <a:t>mantieni e contribuisci a far mantenere la </a:t>
            </a:r>
            <a:r>
              <a:rPr lang="it-IT" altLang="it-IT" sz="2000" b="1" dirty="0">
                <a:solidFill>
                  <a:srgbClr val="FF0000"/>
                </a:solidFill>
                <a:latin typeface="Gill Sans MT" pitchFamily="34" charset="0"/>
              </a:rPr>
              <a:t>calma</a:t>
            </a:r>
          </a:p>
          <a:p>
            <a:pPr marL="342900" indent="-342900" eaLnBrk="1" hangingPunct="1">
              <a:buFont typeface="Arial" panose="020B0604020202020204" pitchFamily="34" charset="0"/>
              <a:buChar char="•"/>
              <a:defRPr/>
            </a:pPr>
            <a:r>
              <a:rPr lang="it-IT" altLang="it-IT" sz="2000" b="1" dirty="0">
                <a:solidFill>
                  <a:srgbClr val="FF0000"/>
                </a:solidFill>
                <a:latin typeface="Gill Sans MT" pitchFamily="34" charset="0"/>
              </a:rPr>
              <a:t>non precipitarti fuori</a:t>
            </a:r>
            <a:r>
              <a:rPr lang="it-IT" altLang="it-IT" sz="2000" b="1" dirty="0">
                <a:solidFill>
                  <a:srgbClr val="000000"/>
                </a:solidFill>
                <a:latin typeface="Gill Sans MT" pitchFamily="34" charset="0"/>
              </a:rPr>
              <a:t> </a:t>
            </a:r>
            <a:r>
              <a:rPr lang="it-IT" altLang="it-IT" sz="2000" dirty="0">
                <a:solidFill>
                  <a:srgbClr val="000000"/>
                </a:solidFill>
                <a:latin typeface="Gill Sans MT" pitchFamily="34" charset="0"/>
              </a:rPr>
              <a:t>poiché si può essere colpiti da oggetti durante il percorso o si può cadere a causa dello scuotimento</a:t>
            </a:r>
            <a:r>
              <a:rPr lang="it-IT" altLang="it-IT" sz="2000" b="1" dirty="0">
                <a:solidFill>
                  <a:srgbClr val="000000"/>
                </a:solidFill>
                <a:latin typeface="Gill Sans MT" pitchFamily="34" charset="0"/>
              </a:rPr>
              <a:t> ; </a:t>
            </a:r>
            <a:r>
              <a:rPr lang="it-IT" altLang="it-IT" sz="2000" dirty="0">
                <a:solidFill>
                  <a:srgbClr val="000000"/>
                </a:solidFill>
                <a:latin typeface="Gill Sans MT" pitchFamily="34" charset="0"/>
              </a:rPr>
              <a:t>inoltre</a:t>
            </a:r>
            <a:r>
              <a:rPr lang="it-IT" altLang="it-IT" sz="2000" b="1" dirty="0">
                <a:solidFill>
                  <a:srgbClr val="000000"/>
                </a:solidFill>
                <a:latin typeface="Gill Sans MT" pitchFamily="34" charset="0"/>
              </a:rPr>
              <a:t> </a:t>
            </a:r>
            <a:r>
              <a:rPr lang="it-IT" altLang="it-IT" sz="2000" b="1" dirty="0">
                <a:solidFill>
                  <a:srgbClr val="FF0000"/>
                </a:solidFill>
                <a:latin typeface="Gill Sans MT" pitchFamily="34" charset="0"/>
              </a:rPr>
              <a:t>le scale, sono una parte debole della struttura</a:t>
            </a:r>
          </a:p>
          <a:p>
            <a:pPr marL="342900" indent="-342900" eaLnBrk="1" hangingPunct="1">
              <a:buFont typeface="Arial" panose="020B0604020202020204" pitchFamily="34" charset="0"/>
              <a:buChar char="•"/>
              <a:defRPr/>
            </a:pPr>
            <a:r>
              <a:rPr lang="it-IT" altLang="it-IT" sz="2000" b="1" dirty="0">
                <a:solidFill>
                  <a:srgbClr val="000000"/>
                </a:solidFill>
                <a:latin typeface="Gill Sans MT" pitchFamily="34" charset="0"/>
              </a:rPr>
              <a:t> </a:t>
            </a:r>
            <a:r>
              <a:rPr lang="it-IT" altLang="it-IT" sz="2000" b="1" dirty="0">
                <a:solidFill>
                  <a:srgbClr val="FF0000"/>
                </a:solidFill>
                <a:latin typeface="Gill Sans MT" pitchFamily="34" charset="0"/>
              </a:rPr>
              <a:t>riparati sotto un tavolo</a:t>
            </a:r>
            <a:r>
              <a:rPr lang="it-IT" altLang="it-IT" sz="2000" dirty="0">
                <a:solidFill>
                  <a:srgbClr val="000000"/>
                </a:solidFill>
                <a:latin typeface="Gill Sans MT" pitchFamily="34" charset="0"/>
              </a:rPr>
              <a:t>, o </a:t>
            </a:r>
            <a:r>
              <a:rPr lang="it-IT" altLang="it-IT" sz="2000" b="1" dirty="0">
                <a:solidFill>
                  <a:srgbClr val="FF0000"/>
                </a:solidFill>
                <a:latin typeface="Gill Sans MT" pitchFamily="34" charset="0"/>
              </a:rPr>
              <a:t>a ridosso di una struttura portante</a:t>
            </a:r>
            <a:r>
              <a:rPr lang="it-IT" altLang="it-IT" sz="2000" dirty="0">
                <a:solidFill>
                  <a:srgbClr val="000000"/>
                </a:solidFill>
                <a:latin typeface="Gill Sans MT" pitchFamily="34" charset="0"/>
              </a:rPr>
              <a:t>, come un muro portante o un pilastro (per evitare un possibile crollo di oggetti al centro della stanza, incluso il solaio)</a:t>
            </a:r>
          </a:p>
          <a:p>
            <a:pPr marL="342900" indent="-342900" eaLnBrk="1" hangingPunct="1">
              <a:buFont typeface="Arial" panose="020B0604020202020204" pitchFamily="34" charset="0"/>
              <a:buChar char="•"/>
              <a:defRPr/>
            </a:pPr>
            <a:r>
              <a:rPr lang="it-IT" altLang="it-IT" sz="2000" b="1" dirty="0">
                <a:solidFill>
                  <a:srgbClr val="FF0000"/>
                </a:solidFill>
                <a:latin typeface="Gill Sans MT" pitchFamily="34" charset="0"/>
              </a:rPr>
              <a:t>allontanati da finestre, porte con vetri</a:t>
            </a:r>
            <a:r>
              <a:rPr lang="it-IT" altLang="it-IT" sz="2000" b="1" dirty="0">
                <a:solidFill>
                  <a:srgbClr val="000000"/>
                </a:solidFill>
                <a:latin typeface="Gill Sans MT" pitchFamily="34" charset="0"/>
              </a:rPr>
              <a:t>, </a:t>
            </a:r>
            <a:r>
              <a:rPr lang="it-IT" altLang="it-IT" sz="2000" b="1" dirty="0">
                <a:solidFill>
                  <a:srgbClr val="FF0000"/>
                </a:solidFill>
                <a:latin typeface="Gill Sans MT" pitchFamily="34" charset="0"/>
              </a:rPr>
              <a:t>armadi</a:t>
            </a:r>
            <a:r>
              <a:rPr lang="it-IT" altLang="it-IT" sz="2000" b="1" dirty="0">
                <a:solidFill>
                  <a:srgbClr val="000000"/>
                </a:solidFill>
                <a:latin typeface="Gill Sans MT" pitchFamily="34" charset="0"/>
              </a:rPr>
              <a:t> </a:t>
            </a:r>
            <a:r>
              <a:rPr lang="it-IT" altLang="it-IT" sz="2000" dirty="0">
                <a:solidFill>
                  <a:srgbClr val="000000"/>
                </a:solidFill>
                <a:latin typeface="Gill Sans MT" pitchFamily="34" charset="0"/>
              </a:rPr>
              <a:t>perché cadendo potrebbero ferirti</a:t>
            </a:r>
          </a:p>
          <a:p>
            <a:pPr marL="342900" indent="-342900" eaLnBrk="1" hangingPunct="1">
              <a:buFont typeface="Arial" panose="020B0604020202020204" pitchFamily="34" charset="0"/>
              <a:buChar char="•"/>
              <a:defRPr/>
            </a:pPr>
            <a:r>
              <a:rPr lang="it-IT" altLang="it-IT" sz="2000" dirty="0">
                <a:solidFill>
                  <a:srgbClr val="000000"/>
                </a:solidFill>
                <a:latin typeface="Gill Sans MT" pitchFamily="34" charset="0"/>
              </a:rPr>
              <a:t>dopo il terremoto se possibile </a:t>
            </a:r>
            <a:r>
              <a:rPr lang="it-IT" altLang="it-IT" sz="2000" b="1" dirty="0">
                <a:solidFill>
                  <a:srgbClr val="FF0000"/>
                </a:solidFill>
                <a:latin typeface="Gill Sans MT" pitchFamily="34" charset="0"/>
              </a:rPr>
              <a:t>stacca la luce</a:t>
            </a:r>
            <a:r>
              <a:rPr lang="it-IT" altLang="it-IT" sz="2000" b="1" dirty="0">
                <a:solidFill>
                  <a:srgbClr val="000000"/>
                </a:solidFill>
                <a:latin typeface="Gill Sans MT" pitchFamily="34" charset="0"/>
              </a:rPr>
              <a:t> </a:t>
            </a:r>
            <a:r>
              <a:rPr lang="it-IT" altLang="it-IT" sz="2000" b="1" dirty="0">
                <a:solidFill>
                  <a:srgbClr val="FF0000"/>
                </a:solidFill>
                <a:latin typeface="Gill Sans MT" pitchFamily="34" charset="0"/>
              </a:rPr>
              <a:t>dall’interruttore generale e chiudi il gas</a:t>
            </a:r>
          </a:p>
          <a:p>
            <a:pPr marL="342900" indent="-342900" eaLnBrk="1" hangingPunct="1">
              <a:buFont typeface="Arial" panose="020B0604020202020204" pitchFamily="34" charset="0"/>
              <a:buChar char="•"/>
              <a:defRPr/>
            </a:pPr>
            <a:r>
              <a:rPr lang="it-IT" altLang="it-IT" sz="2000" dirty="0">
                <a:solidFill>
                  <a:srgbClr val="000000"/>
                </a:solidFill>
                <a:latin typeface="Gill Sans MT" pitchFamily="34" charset="0"/>
              </a:rPr>
              <a:t>lascia l’edificio </a:t>
            </a:r>
            <a:r>
              <a:rPr lang="it-IT" altLang="it-IT" sz="2000" b="1" dirty="0">
                <a:solidFill>
                  <a:srgbClr val="FF0000"/>
                </a:solidFill>
                <a:latin typeface="Gill Sans MT" pitchFamily="34" charset="0"/>
              </a:rPr>
              <a:t>senza usare l’ascensore</a:t>
            </a:r>
            <a:r>
              <a:rPr lang="it-IT" altLang="it-IT" sz="2000" dirty="0">
                <a:solidFill>
                  <a:srgbClr val="000000"/>
                </a:solidFill>
                <a:latin typeface="Gill Sans MT" pitchFamily="34" charset="0"/>
              </a:rPr>
              <a:t>, scendendo le scale in fila indiana lato muro</a:t>
            </a:r>
          </a:p>
        </p:txBody>
      </p:sp>
      <p:pic>
        <p:nvPicPr>
          <p:cNvPr id="522248" name="Picture 2">
            <a:extLst>
              <a:ext uri="{FF2B5EF4-FFF2-40B4-BE49-F238E27FC236}">
                <a16:creationId xmlns:a16="http://schemas.microsoft.com/office/drawing/2014/main" id="{0FEC958E-2E33-491A-AEAA-310AAF825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913" y="1662113"/>
            <a:ext cx="1817687" cy="2124075"/>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22249" name="Picture 3">
            <a:extLst>
              <a:ext uri="{FF2B5EF4-FFF2-40B4-BE49-F238E27FC236}">
                <a16:creationId xmlns:a16="http://schemas.microsoft.com/office/drawing/2014/main" id="{BBCF9ABC-5C44-4DD7-8656-4B7CFA7DA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388" y="4146550"/>
            <a:ext cx="1855787" cy="2211388"/>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16" name="Segnaposto numero diapositiva 15">
            <a:extLst>
              <a:ext uri="{FF2B5EF4-FFF2-40B4-BE49-F238E27FC236}">
                <a16:creationId xmlns:a16="http://schemas.microsoft.com/office/drawing/2014/main" id="{58BD3934-7CF5-49D1-AF8C-BF8DB5AFF8B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183DC53-61A3-4E35-B4A2-1154884BBC8D}" type="slidenum">
              <a:rPr lang="it-IT" altLang="it-IT">
                <a:solidFill>
                  <a:srgbClr val="B5A788"/>
                </a:solidFill>
                <a:latin typeface="Gill Sans MT" panose="020B0502020104020203" pitchFamily="34" charset="0"/>
              </a:rPr>
              <a:pPr eaLnBrk="1" hangingPunct="1"/>
              <a:t>75</a:t>
            </a:fld>
            <a:endParaRPr lang="it-IT" altLang="it-IT">
              <a:solidFill>
                <a:srgbClr val="B5A788"/>
              </a:solidFill>
              <a:latin typeface="Gill Sans MT" panose="020B0502020104020203"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Segnaposto numero diapositiva 5">
            <a:extLst>
              <a:ext uri="{FF2B5EF4-FFF2-40B4-BE49-F238E27FC236}">
                <a16:creationId xmlns:a16="http://schemas.microsoft.com/office/drawing/2014/main" id="{54C851D1-9079-46EB-A603-D4284A4BD0C5}"/>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80D04CF6-A727-45FF-9BED-CFCE86D6C220}" type="slidenum">
              <a:rPr lang="it-IT" altLang="it-IT" sz="1200">
                <a:solidFill>
                  <a:srgbClr val="B5A788"/>
                </a:solidFill>
              </a:rPr>
              <a:pPr algn="ctr" eaLnBrk="1" hangingPunct="1">
                <a:spcBef>
                  <a:spcPct val="0"/>
                </a:spcBef>
                <a:buClrTx/>
                <a:buSzTx/>
                <a:buFontTx/>
                <a:buNone/>
              </a:pPr>
              <a:t>76</a:t>
            </a:fld>
            <a:endParaRPr lang="it-IT" altLang="it-IT" sz="1200">
              <a:solidFill>
                <a:srgbClr val="B5A788"/>
              </a:solidFill>
            </a:endParaRPr>
          </a:p>
        </p:txBody>
      </p:sp>
      <p:sp>
        <p:nvSpPr>
          <p:cNvPr id="523267" name="Rectangle 57">
            <a:extLst>
              <a:ext uri="{FF2B5EF4-FFF2-40B4-BE49-F238E27FC236}">
                <a16:creationId xmlns:a16="http://schemas.microsoft.com/office/drawing/2014/main" id="{56C01C0D-65E8-4611-B21B-13898731180B}"/>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12" name="Rettangolo 11">
            <a:extLst>
              <a:ext uri="{FF2B5EF4-FFF2-40B4-BE49-F238E27FC236}">
                <a16:creationId xmlns:a16="http://schemas.microsoft.com/office/drawing/2014/main" id="{595FD09E-7F59-47C9-B93A-B6F91C7D9B90}"/>
              </a:ext>
            </a:extLst>
          </p:cNvPr>
          <p:cNvSpPr/>
          <p:nvPr/>
        </p:nvSpPr>
        <p:spPr>
          <a:xfrm>
            <a:off x="1071563" y="433277"/>
            <a:ext cx="7786742"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2800" b="1" dirty="0">
                <a:solidFill>
                  <a:prstClr val="white"/>
                </a:solidFill>
              </a:rPr>
              <a:t>durante il terremoto in un luogo all’aperto</a:t>
            </a:r>
            <a:endParaRPr lang="it-IT" sz="2800" dirty="0">
              <a:solidFill>
                <a:prstClr val="white"/>
              </a:solidFill>
            </a:endParaRPr>
          </a:p>
        </p:txBody>
      </p:sp>
      <p:sp>
        <p:nvSpPr>
          <p:cNvPr id="15" name="Rettangolo 14">
            <a:extLst>
              <a:ext uri="{FF2B5EF4-FFF2-40B4-BE49-F238E27FC236}">
                <a16:creationId xmlns:a16="http://schemas.microsoft.com/office/drawing/2014/main" id="{62A609AD-6924-461A-AF20-6AB68174B617}"/>
              </a:ext>
            </a:extLst>
          </p:cNvPr>
          <p:cNvSpPr/>
          <p:nvPr/>
        </p:nvSpPr>
        <p:spPr>
          <a:xfrm>
            <a:off x="1071563" y="1690688"/>
            <a:ext cx="5357812" cy="4770437"/>
          </a:xfrm>
          <a:prstGeom prst="rect">
            <a:avLst/>
          </a:prstGeom>
          <a:ln w="57150"/>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q"/>
              <a:defRPr/>
            </a:pPr>
            <a:endParaRPr lang="it-IT" altLang="it-IT" sz="800" b="1" dirty="0">
              <a:solidFill>
                <a:srgbClr val="000000"/>
              </a:solidFill>
              <a:latin typeface="Gill Sans MT" pitchFamily="34" charset="0"/>
            </a:endParaRPr>
          </a:p>
          <a:p>
            <a:pPr marL="285750" indent="-285750" eaLnBrk="1" hangingPunct="1">
              <a:buFont typeface="Arial" panose="020B0604020202020204" pitchFamily="34" charset="0"/>
              <a:buChar char="•"/>
              <a:defRPr/>
            </a:pPr>
            <a:r>
              <a:rPr lang="it-IT" altLang="it-IT" b="1" dirty="0">
                <a:solidFill>
                  <a:srgbClr val="000000"/>
                </a:solidFill>
                <a:latin typeface="Gill Sans MT" pitchFamily="34" charset="0"/>
              </a:rPr>
              <a:t> </a:t>
            </a:r>
            <a:r>
              <a:rPr lang="it-IT" altLang="it-IT" b="1" dirty="0">
                <a:solidFill>
                  <a:srgbClr val="FF0000"/>
                </a:solidFill>
                <a:latin typeface="Gill Sans MT" pitchFamily="34" charset="0"/>
              </a:rPr>
              <a:t>non correre per la strada</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perché si può essere colpiti da oggetti o investiti da mezzi o persone</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 </a:t>
            </a:r>
            <a:r>
              <a:rPr lang="it-IT" altLang="it-IT" b="1" dirty="0">
                <a:solidFill>
                  <a:srgbClr val="FF0000"/>
                </a:solidFill>
                <a:latin typeface="Gill Sans MT" pitchFamily="34" charset="0"/>
              </a:rPr>
              <a:t>allontanati dagli edifici</a:t>
            </a:r>
            <a:r>
              <a:rPr lang="it-IT" altLang="it-IT" dirty="0">
                <a:solidFill>
                  <a:srgbClr val="000000"/>
                </a:solidFill>
                <a:latin typeface="Gill Sans MT" pitchFamily="34" charset="0"/>
              </a:rPr>
              <a:t>, dagli alberi, dai lampioni e dalle linee elettriche o telefoniche che cadendo potrebbero ferirti</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cerca un posto lontano da oggetti non </a:t>
            </a:r>
            <a:r>
              <a:rPr lang="it-IT" altLang="it-IT" b="1" dirty="0" err="1">
                <a:solidFill>
                  <a:srgbClr val="FF0000"/>
                </a:solidFill>
                <a:latin typeface="Gill Sans MT" pitchFamily="34" charset="0"/>
              </a:rPr>
              <a:t>stabili</a:t>
            </a:r>
            <a:r>
              <a:rPr lang="it-IT" altLang="it-IT" dirty="0" err="1">
                <a:solidFill>
                  <a:srgbClr val="000000"/>
                </a:solidFill>
                <a:latin typeface="Gill Sans MT" pitchFamily="34" charset="0"/>
              </a:rPr>
              <a:t>o</a:t>
            </a:r>
            <a:r>
              <a:rPr lang="it-IT" altLang="it-IT" dirty="0">
                <a:solidFill>
                  <a:srgbClr val="000000"/>
                </a:solidFill>
                <a:latin typeface="Gill Sans MT" pitchFamily="34" charset="0"/>
              </a:rPr>
              <a:t> pericolosi (cornicioni, vetrate, insegne, ecc.) o dove non hai nulla sopra di te, se non lo trovi cerca riparo sotto qualcosa di sicuro come una panchina</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non avvicinarti agli animali</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perché potrebbero essere spaventati e reagire violentemente</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Se ti trovi all’interno di un veicolo, </a:t>
            </a:r>
            <a:r>
              <a:rPr lang="it-IT" altLang="it-IT" b="1" dirty="0">
                <a:solidFill>
                  <a:srgbClr val="FF0000"/>
                </a:solidFill>
                <a:latin typeface="Gill Sans MT" pitchFamily="34" charset="0"/>
              </a:rPr>
              <a:t>fermati</a:t>
            </a:r>
            <a:r>
              <a:rPr lang="it-IT" altLang="it-IT" b="1" dirty="0">
                <a:solidFill>
                  <a:srgbClr val="000000"/>
                </a:solidFill>
                <a:latin typeface="Gill Sans MT" pitchFamily="34" charset="0"/>
              </a:rPr>
              <a:t> </a:t>
            </a:r>
            <a:r>
              <a:rPr lang="it-IT" altLang="it-IT" b="1" dirty="0">
                <a:solidFill>
                  <a:srgbClr val="FF0000"/>
                </a:solidFill>
                <a:latin typeface="Gill Sans MT" pitchFamily="34" charset="0"/>
              </a:rPr>
              <a:t>lontano da ponti</a:t>
            </a:r>
            <a:r>
              <a:rPr lang="it-IT" altLang="it-IT" b="1" dirty="0">
                <a:solidFill>
                  <a:srgbClr val="000000"/>
                </a:solidFill>
                <a:latin typeface="Gill Sans MT" pitchFamily="34" charset="0"/>
              </a:rPr>
              <a:t>,</a:t>
            </a:r>
            <a:r>
              <a:rPr lang="it-IT" altLang="it-IT" dirty="0">
                <a:solidFill>
                  <a:srgbClr val="000000"/>
                </a:solidFill>
                <a:latin typeface="Gill Sans MT" pitchFamily="34" charset="0"/>
              </a:rPr>
              <a:t> cavalcavia, zone di possibili frane;</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Allontanati dalle rive del mare</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è possibile che si verifichi un maremoto</a:t>
            </a:r>
          </a:p>
          <a:p>
            <a:pPr eaLnBrk="1" hangingPunct="1">
              <a:buFont typeface="Arial" pitchFamily="34" charset="0"/>
              <a:buChar char="q"/>
              <a:defRPr/>
            </a:pPr>
            <a:endParaRPr lang="it-IT" altLang="it-IT" sz="800" dirty="0">
              <a:solidFill>
                <a:srgbClr val="000000"/>
              </a:solidFill>
              <a:latin typeface="Gill Sans MT" pitchFamily="34" charset="0"/>
            </a:endParaRPr>
          </a:p>
        </p:txBody>
      </p:sp>
      <p:pic>
        <p:nvPicPr>
          <p:cNvPr id="523272" name="Picture 2">
            <a:extLst>
              <a:ext uri="{FF2B5EF4-FFF2-40B4-BE49-F238E27FC236}">
                <a16:creationId xmlns:a16="http://schemas.microsoft.com/office/drawing/2014/main" id="{CC2206F6-70FE-45D3-8D16-8C2581A22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0" y="1714500"/>
            <a:ext cx="2314575" cy="2259013"/>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23273" name="Picture 1027" descr="onda2">
            <a:extLst>
              <a:ext uri="{FF2B5EF4-FFF2-40B4-BE49-F238E27FC236}">
                <a16:creationId xmlns:a16="http://schemas.microsoft.com/office/drawing/2014/main" id="{2D02AAB2-8792-4434-A610-025F216F98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2725" y="4156075"/>
            <a:ext cx="2322513" cy="2058988"/>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20" name="Segnaposto numero diapositiva 19">
            <a:extLst>
              <a:ext uri="{FF2B5EF4-FFF2-40B4-BE49-F238E27FC236}">
                <a16:creationId xmlns:a16="http://schemas.microsoft.com/office/drawing/2014/main" id="{F9AC06AF-4668-4D59-9FB2-BBB51ABB41E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1031FD-6301-4887-A3D5-A6970042D3E9}" type="slidenum">
              <a:rPr lang="it-IT" altLang="it-IT">
                <a:solidFill>
                  <a:srgbClr val="B5A788"/>
                </a:solidFill>
                <a:latin typeface="Gill Sans MT" panose="020B0502020104020203" pitchFamily="34" charset="0"/>
              </a:rPr>
              <a:pPr eaLnBrk="1" hangingPunct="1"/>
              <a:t>76</a:t>
            </a:fld>
            <a:endParaRPr lang="it-IT" altLang="it-IT">
              <a:solidFill>
                <a:srgbClr val="B5A788"/>
              </a:solidFill>
              <a:latin typeface="Gill Sans MT" panose="020B0502020104020203"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Segnaposto numero diapositiva 5">
            <a:extLst>
              <a:ext uri="{FF2B5EF4-FFF2-40B4-BE49-F238E27FC236}">
                <a16:creationId xmlns:a16="http://schemas.microsoft.com/office/drawing/2014/main" id="{C695AE4F-C7A3-4AE7-8731-1E92353C6AC9}"/>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CD2B1DC5-060A-4FF2-B1BE-328FC66244F8}" type="slidenum">
              <a:rPr lang="it-IT" altLang="it-IT" sz="1200">
                <a:solidFill>
                  <a:srgbClr val="B5A788"/>
                </a:solidFill>
              </a:rPr>
              <a:pPr algn="ctr" eaLnBrk="1" hangingPunct="1">
                <a:spcBef>
                  <a:spcPct val="0"/>
                </a:spcBef>
                <a:buClrTx/>
                <a:buSzTx/>
                <a:buFontTx/>
                <a:buNone/>
              </a:pPr>
              <a:t>77</a:t>
            </a:fld>
            <a:endParaRPr lang="it-IT" altLang="it-IT" sz="1200">
              <a:solidFill>
                <a:srgbClr val="B5A788"/>
              </a:solidFill>
            </a:endParaRPr>
          </a:p>
        </p:txBody>
      </p:sp>
      <p:sp>
        <p:nvSpPr>
          <p:cNvPr id="524291" name="Rectangle 57">
            <a:extLst>
              <a:ext uri="{FF2B5EF4-FFF2-40B4-BE49-F238E27FC236}">
                <a16:creationId xmlns:a16="http://schemas.microsoft.com/office/drawing/2014/main" id="{4BA573C9-E886-432C-BE8D-9C13FA18DA2D}"/>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7" name="Rettangolo 6">
            <a:extLst>
              <a:ext uri="{FF2B5EF4-FFF2-40B4-BE49-F238E27FC236}">
                <a16:creationId xmlns:a16="http://schemas.microsoft.com/office/drawing/2014/main" id="{2A310DE4-A30F-40BC-827E-A363B5920350}"/>
              </a:ext>
            </a:extLst>
          </p:cNvPr>
          <p:cNvSpPr/>
          <p:nvPr/>
        </p:nvSpPr>
        <p:spPr>
          <a:xfrm>
            <a:off x="1143000" y="1252538"/>
            <a:ext cx="5929313" cy="5078412"/>
          </a:xfrm>
          <a:prstGeom prst="rect">
            <a:avLst/>
          </a:prstGeom>
          <a:ln w="57150"/>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verifica lo </a:t>
            </a:r>
            <a:r>
              <a:rPr lang="it-IT" altLang="it-IT" b="1" dirty="0">
                <a:solidFill>
                  <a:srgbClr val="FF0000"/>
                </a:solidFill>
                <a:latin typeface="Gill Sans MT" pitchFamily="34" charset="0"/>
              </a:rPr>
              <a:t>stato di salute</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di chi hai vicino e soccorri chi ne ha bisogno</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Non usare il telefono o l’auto</a:t>
            </a:r>
            <a:r>
              <a:rPr lang="it-IT" altLang="it-IT" dirty="0">
                <a:solidFill>
                  <a:srgbClr val="000000"/>
                </a:solidFill>
                <a:latin typeface="Gill Sans MT" pitchFamily="34" charset="0"/>
              </a:rPr>
              <a:t>: le linee e le strade servono agli enti preposti al soccorso (Vigili del Fuoco-Croce Rossa ecc.)</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 </a:t>
            </a:r>
            <a:r>
              <a:rPr lang="it-IT" altLang="it-IT" b="1" dirty="0">
                <a:solidFill>
                  <a:srgbClr val="FF0000"/>
                </a:solidFill>
                <a:latin typeface="Gill Sans MT" pitchFamily="34" charset="0"/>
              </a:rPr>
              <a:t>Portarsi in zone aperte</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dove possono giungere facilmente i soccorsi (campi sportivi, giardini pubblici, piazze ampie) e non sostare in prossimità di corsi d’acqua</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chiudi gli interruttori del gas e della corrente</a:t>
            </a:r>
            <a:r>
              <a:rPr lang="it-IT" altLang="it-IT" b="1" dirty="0">
                <a:solidFill>
                  <a:srgbClr val="000000"/>
                </a:solidFill>
                <a:latin typeface="Gill Sans MT" pitchFamily="34" charset="0"/>
              </a:rPr>
              <a:t> </a:t>
            </a:r>
            <a:r>
              <a:rPr lang="it-IT" altLang="it-IT" b="1" dirty="0">
                <a:solidFill>
                  <a:srgbClr val="FF0000"/>
                </a:solidFill>
                <a:latin typeface="Gill Sans MT" pitchFamily="34" charset="0"/>
              </a:rPr>
              <a:t>elettrica</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Se decidi di abbandonare la casa indossa </a:t>
            </a:r>
            <a:r>
              <a:rPr lang="it-IT" altLang="it-IT" b="1" dirty="0">
                <a:solidFill>
                  <a:srgbClr val="FF0000"/>
                </a:solidFill>
                <a:latin typeface="Gill Sans MT" pitchFamily="34" charset="0"/>
              </a:rPr>
              <a:t>scarpe pesanti</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per non ferirti con eventuali detriti</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Non rientrare nelle abitazioni danneggiate</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se non accompagnati dagli operatori degli enti di soccorso;</a:t>
            </a:r>
          </a:p>
          <a:p>
            <a:pPr marL="285750" indent="-285750" eaLnBrk="1" hangingPunct="1">
              <a:buFont typeface="Arial" panose="020B0604020202020204" pitchFamily="34" charset="0"/>
              <a:buChar char="•"/>
              <a:defRPr/>
            </a:pPr>
            <a:r>
              <a:rPr lang="it-IT" altLang="it-IT" dirty="0">
                <a:solidFill>
                  <a:srgbClr val="000000"/>
                </a:solidFill>
                <a:latin typeface="Gill Sans MT" pitchFamily="34" charset="0"/>
              </a:rPr>
              <a:t>Prestare attenzione alle </a:t>
            </a:r>
            <a:r>
              <a:rPr lang="it-IT" altLang="it-IT" b="1" dirty="0">
                <a:solidFill>
                  <a:srgbClr val="FF0000"/>
                </a:solidFill>
                <a:latin typeface="Gill Sans MT" pitchFamily="34" charset="0"/>
              </a:rPr>
              <a:t>condizioni igieniche</a:t>
            </a:r>
            <a:r>
              <a:rPr lang="it-IT" altLang="it-IT" b="1" dirty="0">
                <a:solidFill>
                  <a:srgbClr val="000000"/>
                </a:solidFill>
                <a:latin typeface="Gill Sans MT" pitchFamily="34" charset="0"/>
              </a:rPr>
              <a:t> </a:t>
            </a:r>
            <a:r>
              <a:rPr lang="it-IT" altLang="it-IT" dirty="0">
                <a:solidFill>
                  <a:srgbClr val="000000"/>
                </a:solidFill>
                <a:latin typeface="Gill Sans MT" pitchFamily="34" charset="0"/>
              </a:rPr>
              <a:t>(inquinamento dell’acqua potabile)</a:t>
            </a:r>
          </a:p>
          <a:p>
            <a:pPr marL="285750" indent="-285750" eaLnBrk="1" hangingPunct="1">
              <a:buFont typeface="Arial" panose="020B0604020202020204" pitchFamily="34" charset="0"/>
              <a:buChar char="•"/>
              <a:defRPr/>
            </a:pPr>
            <a:r>
              <a:rPr lang="it-IT" altLang="it-IT" b="1" dirty="0">
                <a:solidFill>
                  <a:srgbClr val="FF0000"/>
                </a:solidFill>
                <a:latin typeface="Gill Sans MT" pitchFamily="34" charset="0"/>
              </a:rPr>
              <a:t>Non  sostare presso edifici pericolanti</a:t>
            </a:r>
            <a:r>
              <a:rPr lang="it-IT" altLang="it-IT" dirty="0">
                <a:solidFill>
                  <a:srgbClr val="000000"/>
                </a:solidFill>
                <a:latin typeface="Gill Sans MT" pitchFamily="34" charset="0"/>
              </a:rPr>
              <a:t>, in prossimità di fabbriche ed impianti industriali. </a:t>
            </a:r>
          </a:p>
        </p:txBody>
      </p:sp>
      <p:sp>
        <p:nvSpPr>
          <p:cNvPr id="9" name="Rettangolo 8">
            <a:extLst>
              <a:ext uri="{FF2B5EF4-FFF2-40B4-BE49-F238E27FC236}">
                <a16:creationId xmlns:a16="http://schemas.microsoft.com/office/drawing/2014/main" id="{013BFC4C-CC32-42C2-B668-8C4002D3B5B7}"/>
              </a:ext>
            </a:extLst>
          </p:cNvPr>
          <p:cNvSpPr/>
          <p:nvPr/>
        </p:nvSpPr>
        <p:spPr>
          <a:xfrm>
            <a:off x="1147025" y="228600"/>
            <a:ext cx="7786742"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it-IT" sz="2800" b="1" dirty="0">
                <a:solidFill>
                  <a:prstClr val="white"/>
                </a:solidFill>
              </a:rPr>
              <a:t>dopo il terremoto in un luogo all’aperto</a:t>
            </a:r>
            <a:endParaRPr lang="it-IT" sz="2800" dirty="0">
              <a:solidFill>
                <a:prstClr val="white"/>
              </a:solidFill>
            </a:endParaRPr>
          </a:p>
        </p:txBody>
      </p:sp>
      <p:sp>
        <p:nvSpPr>
          <p:cNvPr id="524296" name="Rettangolo 9">
            <a:extLst>
              <a:ext uri="{FF2B5EF4-FFF2-40B4-BE49-F238E27FC236}">
                <a16:creationId xmlns:a16="http://schemas.microsoft.com/office/drawing/2014/main" id="{8B2570E1-CEB2-4F0F-BB7D-0ECD6C53C716}"/>
              </a:ext>
            </a:extLst>
          </p:cNvPr>
          <p:cNvSpPr>
            <a:spLocks noChangeArrowheads="1"/>
          </p:cNvSpPr>
          <p:nvPr/>
        </p:nvSpPr>
        <p:spPr bwMode="auto">
          <a:xfrm>
            <a:off x="2286000" y="4214813"/>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latin typeface="Arial" panose="020B0604020202020204" pitchFamily="34" charset="0"/>
            </a:endParaRPr>
          </a:p>
        </p:txBody>
      </p:sp>
      <p:pic>
        <p:nvPicPr>
          <p:cNvPr id="524297" name="Picture 1028" descr="MCj02868640000[1]">
            <a:extLst>
              <a:ext uri="{FF2B5EF4-FFF2-40B4-BE49-F238E27FC236}">
                <a16:creationId xmlns:a16="http://schemas.microsoft.com/office/drawing/2014/main" id="{2A95D25F-45CA-47B6-BFA4-3551F6608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088" y="3565525"/>
            <a:ext cx="1666875" cy="1666875"/>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24298" name="Picture 3" descr="E:\TERREMOTO\vignetta3.gif">
            <a:extLst>
              <a:ext uri="{FF2B5EF4-FFF2-40B4-BE49-F238E27FC236}">
                <a16:creationId xmlns:a16="http://schemas.microsoft.com/office/drawing/2014/main" id="{DC036E7B-8E53-40C0-9180-CB71CF06D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509" t="5455" r="5321" b="7272"/>
          <a:stretch>
            <a:fillRect/>
          </a:stretch>
        </p:blipFill>
        <p:spPr bwMode="auto">
          <a:xfrm>
            <a:off x="7277100" y="1905000"/>
            <a:ext cx="1606550" cy="1285875"/>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13" name="Segnaposto numero diapositiva 12">
            <a:extLst>
              <a:ext uri="{FF2B5EF4-FFF2-40B4-BE49-F238E27FC236}">
                <a16:creationId xmlns:a16="http://schemas.microsoft.com/office/drawing/2014/main" id="{6B64BB5F-1A61-40BF-BF7F-91F2F1C98CF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2C7F3C-29D2-4C97-88FF-E3C4226DA2F2}" type="slidenum">
              <a:rPr lang="it-IT" altLang="it-IT">
                <a:solidFill>
                  <a:srgbClr val="B5A788"/>
                </a:solidFill>
                <a:latin typeface="Gill Sans MT" panose="020B0502020104020203" pitchFamily="34" charset="0"/>
              </a:rPr>
              <a:pPr eaLnBrk="1" hangingPunct="1"/>
              <a:t>77</a:t>
            </a:fld>
            <a:endParaRPr lang="it-IT" altLang="it-IT">
              <a:solidFill>
                <a:srgbClr val="B5A788"/>
              </a:solidFill>
              <a:latin typeface="Gill Sans MT" panose="020B0502020104020203"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373DB-354A-4EF2-B43D-52CC25EBBC47}"/>
              </a:ext>
            </a:extLst>
          </p:cNvPr>
          <p:cNvSpPr>
            <a:spLocks noGrp="1"/>
          </p:cNvSpPr>
          <p:nvPr>
            <p:ph type="title" idx="4294967295"/>
          </p:nvPr>
        </p:nvSpPr>
        <p:spPr/>
        <p:txBody>
          <a:bodyPr>
            <a:normAutofit fontScale="90000"/>
          </a:bodyPr>
          <a:lstStyle/>
          <a:p>
            <a:pPr eaLnBrk="1" fontAlgn="auto" hangingPunct="1">
              <a:spcAft>
                <a:spcPts val="0"/>
              </a:spcAft>
              <a:defRPr/>
            </a:pPr>
            <a:r>
              <a:rPr lang="it-IT" b="1" dirty="0">
                <a:solidFill>
                  <a:srgbClr val="FF0000"/>
                </a:solidFill>
              </a:rPr>
              <a:t>L’EMERGENZA</a:t>
            </a:r>
            <a:br>
              <a:rPr lang="it-IT" b="1" dirty="0">
                <a:solidFill>
                  <a:schemeClr val="tx2">
                    <a:satMod val="130000"/>
                  </a:schemeClr>
                </a:solidFill>
              </a:rPr>
            </a:br>
            <a:endParaRPr lang="it-IT" b="1" dirty="0">
              <a:solidFill>
                <a:schemeClr val="tx2">
                  <a:satMod val="130000"/>
                </a:schemeClr>
              </a:solidFill>
            </a:endParaRPr>
          </a:p>
        </p:txBody>
      </p:sp>
      <p:sp>
        <p:nvSpPr>
          <p:cNvPr id="525315" name="Segnaposto numero diapositiva 5">
            <a:extLst>
              <a:ext uri="{FF2B5EF4-FFF2-40B4-BE49-F238E27FC236}">
                <a16:creationId xmlns:a16="http://schemas.microsoft.com/office/drawing/2014/main" id="{38E99C2B-A392-4560-835D-314AB4AF6C4C}"/>
              </a:ext>
            </a:extLst>
          </p:cNvPr>
          <p:cNvSpPr txBox="1">
            <a:spLocks noGrp="1"/>
          </p:cNvSpPr>
          <p:nvPr/>
        </p:nvSpPr>
        <p:spPr bwMode="auto">
          <a:xfrm>
            <a:off x="8613775" y="6305550"/>
            <a:ext cx="457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algn="ctr" eaLnBrk="1" hangingPunct="1">
              <a:spcBef>
                <a:spcPct val="0"/>
              </a:spcBef>
              <a:buClrTx/>
              <a:buSzTx/>
              <a:buFontTx/>
              <a:buNone/>
            </a:pPr>
            <a:fld id="{03303343-9D8C-4DB9-8169-3ACB221C8F90}" type="slidenum">
              <a:rPr lang="it-IT" altLang="it-IT" sz="1200">
                <a:solidFill>
                  <a:srgbClr val="B5A788"/>
                </a:solidFill>
              </a:rPr>
              <a:pPr algn="ctr" eaLnBrk="1" hangingPunct="1">
                <a:spcBef>
                  <a:spcPct val="0"/>
                </a:spcBef>
                <a:buClrTx/>
                <a:buSzTx/>
                <a:buFontTx/>
                <a:buNone/>
              </a:pPr>
              <a:t>78</a:t>
            </a:fld>
            <a:endParaRPr lang="it-IT" altLang="it-IT" sz="1200">
              <a:solidFill>
                <a:srgbClr val="B5A788"/>
              </a:solidFill>
            </a:endParaRPr>
          </a:p>
        </p:txBody>
      </p:sp>
      <p:sp>
        <p:nvSpPr>
          <p:cNvPr id="525316" name="Rectangle 57">
            <a:extLst>
              <a:ext uri="{FF2B5EF4-FFF2-40B4-BE49-F238E27FC236}">
                <a16:creationId xmlns:a16="http://schemas.microsoft.com/office/drawing/2014/main" id="{085B7ECD-3C87-48F6-9DBD-93FE3CDBBEF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sp>
        <p:nvSpPr>
          <p:cNvPr id="525317" name="Rectangle 58">
            <a:extLst>
              <a:ext uri="{FF2B5EF4-FFF2-40B4-BE49-F238E27FC236}">
                <a16:creationId xmlns:a16="http://schemas.microsoft.com/office/drawing/2014/main" id="{48D4E2B5-4B8B-4952-AA2A-3218C0A66273}"/>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eaLnBrk="0" hangingPunct="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eaLnBrk="0" hangingPunct="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eaLnBrk="0" hangingPunct="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eaLnBrk="0" hangingPunct="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endParaRPr lang="it-IT" altLang="it-IT" sz="1800">
              <a:solidFill>
                <a:srgbClr val="000000"/>
              </a:solidFill>
            </a:endParaRPr>
          </a:p>
        </p:txBody>
      </p:sp>
      <p:pic>
        <p:nvPicPr>
          <p:cNvPr id="60419" name="Picture 3">
            <a:extLst>
              <a:ext uri="{FF2B5EF4-FFF2-40B4-BE49-F238E27FC236}">
                <a16:creationId xmlns:a16="http://schemas.microsoft.com/office/drawing/2014/main" id="{A1AEBB8B-6355-4AE1-89C1-2BBB1F465FA6}"/>
              </a:ext>
            </a:extLst>
          </p:cNvPr>
          <p:cNvPicPr>
            <a:picLocks noChangeAspect="1" noChangeArrowheads="1"/>
          </p:cNvPicPr>
          <p:nvPr/>
        </p:nvPicPr>
        <p:blipFill>
          <a:blip r:embed="rId2"/>
          <a:srcRect l="26367" t="11270" r="20898" b="10860"/>
          <a:stretch>
            <a:fillRect/>
          </a:stretch>
        </p:blipFill>
        <p:spPr bwMode="auto">
          <a:xfrm>
            <a:off x="2357422" y="1142984"/>
            <a:ext cx="5143536" cy="5429288"/>
          </a:xfrm>
          <a:prstGeom prst="rect">
            <a:avLst/>
          </a:prstGeom>
          <a:noFill/>
          <a:ln w="76200">
            <a:solidFill>
              <a:srgbClr val="FF0000"/>
            </a:solidFill>
            <a:miter lim="800000"/>
            <a:headEnd/>
            <a:tailEnd/>
          </a:ln>
          <a:effectLst>
            <a:glow rad="228600">
              <a:schemeClr val="accent3">
                <a:satMod val="175000"/>
                <a:alpha val="40000"/>
              </a:schemeClr>
            </a:glow>
          </a:effectLst>
        </p:spPr>
      </p:pic>
      <p:sp>
        <p:nvSpPr>
          <p:cNvPr id="11" name="Rettangolo 6">
            <a:extLst>
              <a:ext uri="{FF2B5EF4-FFF2-40B4-BE49-F238E27FC236}">
                <a16:creationId xmlns:a16="http://schemas.microsoft.com/office/drawing/2014/main" id="{49550F59-F4E8-400C-9C2D-0EFFA5965C14}"/>
              </a:ext>
            </a:extLst>
          </p:cNvPr>
          <p:cNvSpPr>
            <a:spLocks noChangeArrowheads="1"/>
          </p:cNvSpPr>
          <p:nvPr/>
        </p:nvSpPr>
        <p:spPr bwMode="auto">
          <a:xfrm rot="5400000">
            <a:off x="7060188" y="-916576"/>
            <a:ext cx="738664" cy="300039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vert270">
            <a:spAutoFit/>
          </a:bodyPr>
          <a:lstStyle/>
          <a:p>
            <a:pPr algn="ctr">
              <a:defRPr/>
            </a:pPr>
            <a:r>
              <a:rPr lang="it-IT" sz="3600" b="1" dirty="0">
                <a:solidFill>
                  <a:prstClr val="white"/>
                </a:solidFill>
              </a:rPr>
              <a:t>numeri utili</a:t>
            </a:r>
          </a:p>
        </p:txBody>
      </p:sp>
      <p:sp>
        <p:nvSpPr>
          <p:cNvPr id="8" name="Segnaposto numero diapositiva 7">
            <a:extLst>
              <a:ext uri="{FF2B5EF4-FFF2-40B4-BE49-F238E27FC236}">
                <a16:creationId xmlns:a16="http://schemas.microsoft.com/office/drawing/2014/main" id="{79CB9AA4-5769-42FA-A830-724D3894D77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BD86C19-3909-4D6E-8C44-97F616E8107E}" type="slidenum">
              <a:rPr lang="it-IT" altLang="it-IT">
                <a:solidFill>
                  <a:srgbClr val="B5A788"/>
                </a:solidFill>
                <a:latin typeface="Gill Sans MT" panose="020B0502020104020203" pitchFamily="34" charset="0"/>
              </a:rPr>
              <a:pPr eaLnBrk="1" hangingPunct="1"/>
              <a:t>78</a:t>
            </a:fld>
            <a:endParaRPr lang="it-IT" altLang="it-IT">
              <a:solidFill>
                <a:srgbClr val="B5A788"/>
              </a:solidFill>
              <a:latin typeface="Gill Sans MT" panose="020B0502020104020203"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Segnaposto numero diapositiva 1">
            <a:extLst>
              <a:ext uri="{FF2B5EF4-FFF2-40B4-BE49-F238E27FC236}">
                <a16:creationId xmlns:a16="http://schemas.microsoft.com/office/drawing/2014/main" id="{E2198969-A4C0-4D3F-A8FF-88685BB7B0B4}"/>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2"/>
              </a:buClr>
              <a:buSzPct val="85000"/>
              <a:buFont typeface="Wingdings 2" panose="05020102010507070707" pitchFamily="18" charset="2"/>
              <a:buChar char=""/>
              <a:defRPr sz="2600">
                <a:solidFill>
                  <a:schemeClr val="tx1"/>
                </a:solidFill>
                <a:latin typeface="Arial" panose="020B0604020202020204" pitchFamily="34" charset="0"/>
              </a:defRPr>
            </a:lvl1pPr>
            <a:lvl2pPr marL="742950" indent="-285750" eaLnBrk="0" hangingPunct="0">
              <a:spcBef>
                <a:spcPts val="300"/>
              </a:spcBef>
              <a:buClr>
                <a:srgbClr val="D6903D"/>
              </a:buClr>
              <a:buSzPct val="85000"/>
              <a:buFont typeface="Wingdings 2" panose="05020102010507070707" pitchFamily="18" charset="2"/>
              <a:buChar char=""/>
              <a:defRPr sz="2400">
                <a:solidFill>
                  <a:schemeClr val="tx2"/>
                </a:solidFill>
                <a:latin typeface="Arial" panose="020B0604020202020204" pitchFamily="34" charset="0"/>
              </a:defRPr>
            </a:lvl2pPr>
            <a:lvl3pPr marL="1143000" indent="-228600" eaLnBrk="0" hangingPunct="0">
              <a:spcBef>
                <a:spcPts val="300"/>
              </a:spcBef>
              <a:buClr>
                <a:srgbClr val="B37732"/>
              </a:buClr>
              <a:buSzPct val="85000"/>
              <a:buFont typeface="Wingdings 2" panose="05020102010507070707" pitchFamily="18" charset="2"/>
              <a:buChar char=""/>
              <a:defRPr sz="2100">
                <a:solidFill>
                  <a:schemeClr val="tx1"/>
                </a:solidFill>
                <a:latin typeface="Arial" panose="020B0604020202020204" pitchFamily="34" charset="0"/>
              </a:defRPr>
            </a:lvl3pPr>
            <a:lvl4pPr marL="1600200" indent="-228600" eaLnBrk="0" hangingPunct="0">
              <a:spcBef>
                <a:spcPts val="300"/>
              </a:spcBef>
              <a:buClr>
                <a:srgbClr val="D6903D"/>
              </a:buClr>
              <a:buSzPct val="85000"/>
              <a:buFont typeface="Wingdings 2" panose="05020102010507070707" pitchFamily="18" charset="2"/>
              <a:buChar char=""/>
              <a:defRPr sz="1900">
                <a:solidFill>
                  <a:schemeClr val="tx1"/>
                </a:solidFill>
                <a:latin typeface="Arial" panose="020B0604020202020204" pitchFamily="34" charset="0"/>
              </a:defRPr>
            </a:lvl4pPr>
            <a:lvl5pPr marL="2057400" indent="-228600" eaLnBrk="0" hangingPunct="0">
              <a:spcBef>
                <a:spcPts val="338"/>
              </a:spcBef>
              <a:buClr>
                <a:srgbClr val="D6903D"/>
              </a:buClr>
              <a:buSzPct val="85000"/>
              <a:buFont typeface="Wingdings 2" panose="05020102010507070707" pitchFamily="18" charset="2"/>
              <a:buChar char=""/>
              <a:defRPr sz="1600">
                <a:solidFill>
                  <a:schemeClr val="tx1"/>
                </a:solidFill>
                <a:latin typeface="Arial" panose="020B0604020202020204" pitchFamily="34" charset="0"/>
              </a:defRPr>
            </a:lvl5pPr>
            <a:lvl6pPr marL="2514600" indent="-228600" eaLnBrk="0" fontAlgn="base" hangingPunct="0">
              <a:spcBef>
                <a:spcPts val="338"/>
              </a:spcBef>
              <a:spcAft>
                <a:spcPct val="0"/>
              </a:spcAft>
              <a:buClr>
                <a:srgbClr val="D6903D"/>
              </a:buClr>
              <a:buSzPct val="85000"/>
              <a:buFont typeface="Wingdings 2" panose="05020102010507070707" pitchFamily="18" charset="2"/>
              <a:buChar char=""/>
              <a:defRPr sz="1600">
                <a:solidFill>
                  <a:schemeClr val="tx1"/>
                </a:solidFill>
                <a:latin typeface="Arial" panose="020B0604020202020204" pitchFamily="34" charset="0"/>
              </a:defRPr>
            </a:lvl6pPr>
            <a:lvl7pPr marL="2971800" indent="-228600" eaLnBrk="0" fontAlgn="base" hangingPunct="0">
              <a:spcBef>
                <a:spcPts val="338"/>
              </a:spcBef>
              <a:spcAft>
                <a:spcPct val="0"/>
              </a:spcAft>
              <a:buClr>
                <a:srgbClr val="D6903D"/>
              </a:buClr>
              <a:buSzPct val="85000"/>
              <a:buFont typeface="Wingdings 2" panose="05020102010507070707" pitchFamily="18" charset="2"/>
              <a:buChar char=""/>
              <a:defRPr sz="1600">
                <a:solidFill>
                  <a:schemeClr val="tx1"/>
                </a:solidFill>
                <a:latin typeface="Arial" panose="020B0604020202020204" pitchFamily="34" charset="0"/>
              </a:defRPr>
            </a:lvl7pPr>
            <a:lvl8pPr marL="3429000" indent="-228600" eaLnBrk="0" fontAlgn="base" hangingPunct="0">
              <a:spcBef>
                <a:spcPts val="338"/>
              </a:spcBef>
              <a:spcAft>
                <a:spcPct val="0"/>
              </a:spcAft>
              <a:buClr>
                <a:srgbClr val="D6903D"/>
              </a:buClr>
              <a:buSzPct val="85000"/>
              <a:buFont typeface="Wingdings 2" panose="05020102010507070707" pitchFamily="18" charset="2"/>
              <a:buChar char=""/>
              <a:defRPr sz="1600">
                <a:solidFill>
                  <a:schemeClr val="tx1"/>
                </a:solidFill>
                <a:latin typeface="Arial" panose="020B0604020202020204" pitchFamily="34" charset="0"/>
              </a:defRPr>
            </a:lvl8pPr>
            <a:lvl9pPr marL="3886200" indent="-228600" eaLnBrk="0" fontAlgn="base" hangingPunct="0">
              <a:spcBef>
                <a:spcPts val="338"/>
              </a:spcBef>
              <a:spcAft>
                <a:spcPct val="0"/>
              </a:spcAft>
              <a:buClr>
                <a:srgbClr val="D6903D"/>
              </a:buClr>
              <a:buSzPct val="85000"/>
              <a:buFont typeface="Wingdings 2" panose="05020102010507070707" pitchFamily="18" charset="2"/>
              <a:buChar char=""/>
              <a:defRPr sz="1600">
                <a:solidFill>
                  <a:schemeClr val="tx1"/>
                </a:solidFill>
                <a:latin typeface="Arial" panose="020B0604020202020204" pitchFamily="34" charset="0"/>
              </a:defRPr>
            </a:lvl9pPr>
          </a:lstStyle>
          <a:p>
            <a:pPr eaLnBrk="1" hangingPunct="1">
              <a:spcBef>
                <a:spcPct val="0"/>
              </a:spcBef>
              <a:buClrTx/>
              <a:buSzTx/>
              <a:buFontTx/>
              <a:buNone/>
            </a:pPr>
            <a:fld id="{3E22A87A-1B44-4E23-A578-2BED30DF86B5}" type="slidenum">
              <a:rPr lang="it-IT" altLang="it-IT" sz="1600">
                <a:solidFill>
                  <a:srgbClr val="FEFAC9"/>
                </a:solidFill>
              </a:rPr>
              <a:pPr eaLnBrk="1" hangingPunct="1">
                <a:spcBef>
                  <a:spcPct val="0"/>
                </a:spcBef>
                <a:buClrTx/>
                <a:buSzTx/>
                <a:buFontTx/>
                <a:buNone/>
              </a:pPr>
              <a:t>79</a:t>
            </a:fld>
            <a:endParaRPr lang="it-IT" altLang="it-IT" sz="1600">
              <a:solidFill>
                <a:srgbClr val="FEFAC9"/>
              </a:solidFill>
            </a:endParaRPr>
          </a:p>
        </p:txBody>
      </p:sp>
      <p:sp>
        <p:nvSpPr>
          <p:cNvPr id="4" name="Pergamena 2 3">
            <a:extLst>
              <a:ext uri="{FF2B5EF4-FFF2-40B4-BE49-F238E27FC236}">
                <a16:creationId xmlns:a16="http://schemas.microsoft.com/office/drawing/2014/main" id="{67A0E9AC-D4D3-49E5-BE29-18BFCC724C44}"/>
              </a:ext>
            </a:extLst>
          </p:cNvPr>
          <p:cNvSpPr/>
          <p:nvPr/>
        </p:nvSpPr>
        <p:spPr>
          <a:xfrm>
            <a:off x="827088" y="692150"/>
            <a:ext cx="7993062" cy="4538663"/>
          </a:xfrm>
          <a:prstGeom prst="horizontalScroll">
            <a:avLst/>
          </a:prstGeom>
          <a:blipFill>
            <a:blip r:embed="rId2"/>
            <a:tile tx="0" ty="0" sx="100000" sy="100000" flip="none" algn="tl"/>
          </a:blip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prstClr val="white"/>
              </a:solidFill>
            </a:endParaRPr>
          </a:p>
        </p:txBody>
      </p:sp>
      <p:pic>
        <p:nvPicPr>
          <p:cNvPr id="526340" name="Picture 2" descr="C:\Users\Giuseppe Renato\Pictures\thank_you_001.gif">
            <a:extLst>
              <a:ext uri="{FF2B5EF4-FFF2-40B4-BE49-F238E27FC236}">
                <a16:creationId xmlns:a16="http://schemas.microsoft.com/office/drawing/2014/main" id="{6A87F521-12A0-44D7-B11E-080696F5CFF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1125538"/>
            <a:ext cx="433228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837" name="Segnaposto piè di pagina 2">
            <a:extLst>
              <a:ext uri="{FF2B5EF4-FFF2-40B4-BE49-F238E27FC236}">
                <a16:creationId xmlns:a16="http://schemas.microsoft.com/office/drawing/2014/main" id="{148F5828-F9B1-4CD8-83A7-417EC565E85C}"/>
              </a:ext>
            </a:extLst>
          </p:cNvPr>
          <p:cNvSpPr>
            <a:spLocks noGrp="1"/>
          </p:cNvSpPr>
          <p:nvPr>
            <p:ph type="ftr" sz="quarter" idx="11"/>
          </p:nvPr>
        </p:nvSpPr>
        <p:spPr bwMode="auto">
          <a:xfrm>
            <a:off x="-1404938" y="6473825"/>
            <a:ext cx="3581401" cy="3841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lvl1pPr eaLnBrk="0" hangingPunct="0">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eaLnBrk="0" hangingPunct="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eaLnBrk="0" hangingPunct="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eaLnBrk="0" hangingPunct="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eaLnBrk="0" hangingPunct="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eaLnBrk="1" hangingPunct="1">
              <a:spcBef>
                <a:spcPct val="0"/>
              </a:spcBef>
              <a:buClrTx/>
              <a:buSzTx/>
              <a:buFontTx/>
              <a:buNone/>
              <a:defRPr/>
            </a:pPr>
            <a:r>
              <a:rPr lang="it-IT" altLang="it-IT" sz="1200">
                <a:solidFill>
                  <a:srgbClr val="FEFAC9"/>
                </a:solidFill>
              </a:rPr>
              <a:t>Prof. Giuseppe Renato Croce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a:extLst>
              <a:ext uri="{FF2B5EF4-FFF2-40B4-BE49-F238E27FC236}">
                <a16:creationId xmlns:a16="http://schemas.microsoft.com/office/drawing/2014/main" id="{022BFC5F-8CE0-429B-88BB-D7647A50657C}"/>
              </a:ext>
            </a:extLst>
          </p:cNvPr>
          <p:cNvSpPr>
            <a:spLocks noChangeArrowheads="1"/>
          </p:cNvSpPr>
          <p:nvPr/>
        </p:nvSpPr>
        <p:spPr bwMode="auto">
          <a:xfrm>
            <a:off x="762000" y="152400"/>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70000"/>
              <a:buFont typeface="Wingdings" panose="05000000000000000000" pitchFamily="2" charset="2"/>
              <a:buChar char="n"/>
              <a:tabLst>
                <a:tab pos="144463" algn="l"/>
              </a:tabLst>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tabLst>
                <a:tab pos="144463" algn="l"/>
              </a:tabLst>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tabLst>
                <a:tab pos="144463" algn="l"/>
              </a:tabLst>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tabLst>
                <a:tab pos="144463" algn="l"/>
              </a:tabLst>
              <a:defRPr sz="2000">
                <a:solidFill>
                  <a:schemeClr val="tx1"/>
                </a:solidFill>
                <a:latin typeface="Garamond" panose="02020404030301010803" pitchFamily="18" charset="0"/>
              </a:defRPr>
            </a:lvl9pPr>
          </a:lstStyle>
          <a:p>
            <a:pPr algn="ctr" eaLnBrk="1" hangingPunct="1">
              <a:spcBef>
                <a:spcPct val="0"/>
              </a:spcBef>
              <a:buClrTx/>
              <a:buSzTx/>
              <a:buFontTx/>
              <a:buNone/>
            </a:pPr>
            <a:r>
              <a:rPr lang="it-IT" altLang="it-IT" sz="2400" b="1">
                <a:solidFill>
                  <a:srgbClr val="FFFFFF"/>
                </a:solidFill>
              </a:rPr>
              <a:t>SCALA DELLE PROBABILITA’ (P)</a:t>
            </a:r>
            <a:r>
              <a:rPr lang="it-IT" altLang="it-IT" sz="1800" b="1" u="sng">
                <a:solidFill>
                  <a:srgbClr val="FFFFFF"/>
                </a:solidFill>
              </a:rPr>
              <a:t> </a:t>
            </a:r>
          </a:p>
        </p:txBody>
      </p:sp>
      <p:pic>
        <p:nvPicPr>
          <p:cNvPr id="453635" name="Picture 4" descr="nuovo-1">
            <a:extLst>
              <a:ext uri="{FF2B5EF4-FFF2-40B4-BE49-F238E27FC236}">
                <a16:creationId xmlns:a16="http://schemas.microsoft.com/office/drawing/2014/main" id="{F2A2ED87-8A0B-4E4D-B5AA-10638B936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685800"/>
            <a:ext cx="4552950"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3636" name="Segnaposto piè di pagina 1">
            <a:extLst>
              <a:ext uri="{FF2B5EF4-FFF2-40B4-BE49-F238E27FC236}">
                <a16:creationId xmlns:a16="http://schemas.microsoft.com/office/drawing/2014/main" id="{D9070CF0-7529-47C9-8F35-CB343198545E}"/>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it-IT" altLang="it-IT" sz="1200">
                <a:solidFill>
                  <a:srgbClr val="FFFFFF"/>
                </a:solidFill>
                <a:latin typeface="Arial" panose="020B0604020202020204" pitchFamily="34" charset="0"/>
              </a:rPr>
              <a:t>Prof.Cons.Giuseppe Croce</a:t>
            </a:r>
          </a:p>
        </p:txBody>
      </p:sp>
      <p:sp>
        <p:nvSpPr>
          <p:cNvPr id="453637" name="Segnaposto numero diapositiva 2">
            <a:extLst>
              <a:ext uri="{FF2B5EF4-FFF2-40B4-BE49-F238E27FC236}">
                <a16:creationId xmlns:a16="http://schemas.microsoft.com/office/drawing/2014/main" id="{0DE63C19-4F97-4CB0-BF57-3D76D14EF6D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fld id="{EBBEEC9C-3B2B-4AAF-89C5-8C57C6A6FBB4}" type="slidenum">
              <a:rPr lang="it-IT" altLang="it-IT" sz="1200">
                <a:solidFill>
                  <a:srgbClr val="FFFFFF"/>
                </a:solidFill>
                <a:latin typeface="Arial" panose="020B0604020202020204" pitchFamily="34" charset="0"/>
              </a:rPr>
              <a:pPr eaLnBrk="1" hangingPunct="1">
                <a:spcBef>
                  <a:spcPct val="0"/>
                </a:spcBef>
                <a:buClrTx/>
                <a:buSzTx/>
                <a:buFontTx/>
                <a:buNone/>
              </a:pPr>
              <a:t>8</a:t>
            </a:fld>
            <a:endParaRPr lang="it-IT" altLang="it-IT" sz="1200">
              <a:solidFill>
                <a:srgbClr val="FFFFFF"/>
              </a:solidFill>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Segnaposto piè di pagina 1">
            <a:extLst>
              <a:ext uri="{FF2B5EF4-FFF2-40B4-BE49-F238E27FC236}">
                <a16:creationId xmlns:a16="http://schemas.microsoft.com/office/drawing/2014/main" id="{19C942A7-5ADB-4614-A035-BB73415B93F5}"/>
              </a:ext>
            </a:extLst>
          </p:cNvPr>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it-IT" altLang="it-IT" sz="1100" b="1">
                <a:solidFill>
                  <a:srgbClr val="FFFFFF"/>
                </a:solidFill>
              </a:rPr>
              <a:t>Prof. Giuseppe Renato Croce</a:t>
            </a:r>
          </a:p>
        </p:txBody>
      </p:sp>
      <p:sp>
        <p:nvSpPr>
          <p:cNvPr id="432131" name="Segnaposto numero diapositiva 2">
            <a:extLst>
              <a:ext uri="{FF2B5EF4-FFF2-40B4-BE49-F238E27FC236}">
                <a16:creationId xmlns:a16="http://schemas.microsoft.com/office/drawing/2014/main" id="{411B7DA0-38A3-4B43-932C-00D3B580FBEF}"/>
              </a:ext>
            </a:extLst>
          </p:cNvPr>
          <p:cNvSpPr>
            <a:spLocks noGrp="1"/>
          </p:cNvSpPr>
          <p:nvPr>
            <p:ph type="sldNum" sz="quarter" idx="12"/>
          </p:nvPr>
        </p:nvSpPr>
        <p:spPr/>
        <p:txBody>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8F68D5F3-7E4C-4F97-9044-2BE4D3877CC8}" type="slidenum">
              <a:rPr lang="it-IT" altLang="it-IT" sz="1400">
                <a:solidFill>
                  <a:srgbClr val="FFFFFF"/>
                </a:solidFill>
              </a:rPr>
              <a:pPr eaLnBrk="1" hangingPunct="1">
                <a:spcBef>
                  <a:spcPct val="0"/>
                </a:spcBef>
                <a:buFontTx/>
                <a:buNone/>
              </a:pPr>
              <a:t>9</a:t>
            </a:fld>
            <a:endParaRPr lang="it-IT" altLang="it-IT" sz="1400">
              <a:solidFill>
                <a:srgbClr val="FFFFFF"/>
              </a:solidFill>
            </a:endParaRPr>
          </a:p>
        </p:txBody>
      </p:sp>
      <p:sp>
        <p:nvSpPr>
          <p:cNvPr id="5" name="Rettangolo 4">
            <a:extLst>
              <a:ext uri="{FF2B5EF4-FFF2-40B4-BE49-F238E27FC236}">
                <a16:creationId xmlns:a16="http://schemas.microsoft.com/office/drawing/2014/main" id="{A72F9BCF-E8FF-4EF4-8168-691A70799E8A}"/>
              </a:ext>
            </a:extLst>
          </p:cNvPr>
          <p:cNvSpPr/>
          <p:nvPr/>
        </p:nvSpPr>
        <p:spPr>
          <a:xfrm>
            <a:off x="-22225" y="188913"/>
            <a:ext cx="9144000" cy="7110412"/>
          </a:xfrm>
          <a:prstGeom prst="rect">
            <a:avLst/>
          </a:prstGeom>
        </p:spPr>
        <p:txBody>
          <a:bodyPr>
            <a:spAutoFit/>
          </a:bodyPr>
          <a:lstStyle/>
          <a:p>
            <a:pPr algn="ctr" fontAlgn="auto">
              <a:spcBef>
                <a:spcPct val="20000"/>
              </a:spcBef>
              <a:spcAft>
                <a:spcPts val="0"/>
              </a:spcAft>
              <a:defRPr/>
            </a:pPr>
            <a:r>
              <a:rPr lang="it-IT" sz="2000" b="1" i="1" u="sng" dirty="0">
                <a:solidFill>
                  <a:srgbClr val="FFFFFF"/>
                </a:solidFill>
                <a:latin typeface="Arial Black" pitchFamily="34" charset="0"/>
                <a:cs typeface="+mn-cs"/>
              </a:rPr>
              <a:t>IL RISCHIO COSIDDETTO RESIDUALE O ACCETTABILE.</a:t>
            </a:r>
          </a:p>
          <a:p>
            <a:pPr fontAlgn="auto">
              <a:lnSpc>
                <a:spcPct val="150000"/>
              </a:lnSpc>
              <a:spcBef>
                <a:spcPct val="20000"/>
              </a:spcBef>
              <a:spcAft>
                <a:spcPts val="0"/>
              </a:spcAft>
              <a:defRPr/>
            </a:pPr>
            <a:r>
              <a:rPr lang="it-IT" sz="2000" dirty="0">
                <a:solidFill>
                  <a:srgbClr val="FFFF00"/>
                </a:solidFill>
                <a:latin typeface="Arial Black" pitchFamily="34" charset="0"/>
                <a:cs typeface="+mn-cs"/>
              </a:rPr>
              <a:t>E’ impossibile eliminare totalmente la possibilità di verificazione di un reato.</a:t>
            </a:r>
          </a:p>
          <a:p>
            <a:pPr fontAlgn="auto">
              <a:lnSpc>
                <a:spcPct val="150000"/>
              </a:lnSpc>
              <a:spcBef>
                <a:spcPct val="20000"/>
              </a:spcBef>
              <a:spcAft>
                <a:spcPts val="0"/>
              </a:spcAft>
              <a:defRPr/>
            </a:pPr>
            <a:r>
              <a:rPr lang="it-IT" sz="2000" dirty="0">
                <a:solidFill>
                  <a:srgbClr val="FFFF00"/>
                </a:solidFill>
                <a:latin typeface="Arial Black" pitchFamily="34" charset="0"/>
                <a:cs typeface="+mn-cs"/>
              </a:rPr>
              <a:t>L’imprenditore ha la necessità di individuare una </a:t>
            </a:r>
            <a:r>
              <a:rPr lang="it-IT" sz="2000" dirty="0">
                <a:solidFill>
                  <a:srgbClr val="FFFFFF"/>
                </a:solidFill>
                <a:latin typeface="Arial Black" pitchFamily="34" charset="0"/>
                <a:cs typeface="+mn-cs"/>
              </a:rPr>
              <a:t>«</a:t>
            </a:r>
            <a:r>
              <a:rPr lang="it-IT" sz="2000" i="1" dirty="0">
                <a:solidFill>
                  <a:srgbClr val="FFFFFF"/>
                </a:solidFill>
                <a:latin typeface="Arial Black" pitchFamily="34" charset="0"/>
                <a:cs typeface="+mn-cs"/>
              </a:rPr>
              <a:t>soglia di tolleranza</a:t>
            </a:r>
            <a:r>
              <a:rPr lang="it-IT" sz="2000" dirty="0">
                <a:solidFill>
                  <a:srgbClr val="FFFF00"/>
                </a:solidFill>
                <a:latin typeface="Arial Black" pitchFamily="34" charset="0"/>
                <a:cs typeface="+mn-cs"/>
              </a:rPr>
              <a:t>», ossia deve poter arrivare ad assumere una decisione su quali debbono essere i rischi da prevedersi e quindi da evitarsi e quale invece il </a:t>
            </a:r>
            <a:r>
              <a:rPr lang="it-IT" sz="2000" b="1" i="1" u="sng" dirty="0">
                <a:solidFill>
                  <a:srgbClr val="FFFFFF"/>
                </a:solidFill>
                <a:latin typeface="Arial Black" pitchFamily="34" charset="0"/>
                <a:cs typeface="+mn-cs"/>
              </a:rPr>
              <a:t>rischio cosiddetto residuale </a:t>
            </a:r>
            <a:r>
              <a:rPr lang="it-IT" sz="2000" dirty="0">
                <a:solidFill>
                  <a:srgbClr val="FFFF00"/>
                </a:solidFill>
                <a:latin typeface="Arial Black" pitchFamily="34" charset="0"/>
                <a:cs typeface="+mn-cs"/>
              </a:rPr>
              <a:t>(coincidente con il </a:t>
            </a:r>
            <a:r>
              <a:rPr lang="it-IT" sz="2000" dirty="0">
                <a:solidFill>
                  <a:srgbClr val="FFFFFF"/>
                </a:solidFill>
                <a:latin typeface="Arial Black" pitchFamily="34" charset="0"/>
                <a:cs typeface="+mn-cs"/>
              </a:rPr>
              <a:t>rischio tollerabile o accettabile</a:t>
            </a:r>
            <a:r>
              <a:rPr lang="it-IT" sz="2000" dirty="0">
                <a:solidFill>
                  <a:srgbClr val="FFFF00"/>
                </a:solidFill>
                <a:latin typeface="Arial Black" pitchFamily="34" charset="0"/>
                <a:cs typeface="+mn-cs"/>
              </a:rPr>
              <a:t>).</a:t>
            </a:r>
          </a:p>
          <a:p>
            <a:pPr fontAlgn="auto">
              <a:lnSpc>
                <a:spcPct val="150000"/>
              </a:lnSpc>
              <a:spcBef>
                <a:spcPct val="20000"/>
              </a:spcBef>
              <a:spcAft>
                <a:spcPts val="0"/>
              </a:spcAft>
              <a:defRPr/>
            </a:pPr>
            <a:r>
              <a:rPr lang="it-IT" sz="2000" dirty="0">
                <a:solidFill>
                  <a:srgbClr val="FFFF00"/>
                </a:solidFill>
                <a:latin typeface="Arial Black" pitchFamily="34" charset="0"/>
                <a:cs typeface="+mn-cs"/>
              </a:rPr>
              <a:t>In pratica l’</a:t>
            </a:r>
            <a:r>
              <a:rPr lang="it-IT" sz="2000" dirty="0" err="1">
                <a:solidFill>
                  <a:srgbClr val="FFFF00"/>
                </a:solidFill>
                <a:latin typeface="Arial Black" pitchFamily="34" charset="0"/>
                <a:cs typeface="+mn-cs"/>
              </a:rPr>
              <a:t>lmprenditore</a:t>
            </a:r>
            <a:r>
              <a:rPr lang="it-IT" sz="2000" dirty="0">
                <a:solidFill>
                  <a:srgbClr val="FFFF00"/>
                </a:solidFill>
                <a:latin typeface="Arial Black" pitchFamily="34" charset="0"/>
                <a:cs typeface="+mn-cs"/>
              </a:rPr>
              <a:t> deve trovare il giusto mezzo tra la totale libertà di azione</a:t>
            </a:r>
            <a:r>
              <a:rPr lang="it-IT" sz="2000" dirty="0">
                <a:solidFill>
                  <a:srgbClr val="1F497D"/>
                </a:solidFill>
                <a:latin typeface="Arial Black" pitchFamily="34" charset="0"/>
                <a:cs typeface="+mn-cs"/>
              </a:rPr>
              <a:t> </a:t>
            </a:r>
            <a:r>
              <a:rPr lang="it-IT" sz="2000" dirty="0">
                <a:solidFill>
                  <a:srgbClr val="FFFFFF"/>
                </a:solidFill>
                <a:latin typeface="Arial Black" pitchFamily="34" charset="0"/>
                <a:cs typeface="+mn-cs"/>
              </a:rPr>
              <a:t>(</a:t>
            </a:r>
            <a:r>
              <a:rPr lang="it-IT" sz="2000" i="1" u="sng" dirty="0">
                <a:solidFill>
                  <a:srgbClr val="FFFFFF"/>
                </a:solidFill>
                <a:latin typeface="Arial Black" pitchFamily="34" charset="0"/>
                <a:cs typeface="+mn-cs"/>
              </a:rPr>
              <a:t>rischio troppo elevato</a:t>
            </a:r>
            <a:r>
              <a:rPr lang="it-IT" sz="2000" dirty="0">
                <a:solidFill>
                  <a:srgbClr val="FFFFFF"/>
                </a:solidFill>
                <a:latin typeface="Arial Black" pitchFamily="34" charset="0"/>
                <a:cs typeface="+mn-cs"/>
              </a:rPr>
              <a:t>) </a:t>
            </a:r>
            <a:r>
              <a:rPr lang="it-IT" sz="2000" dirty="0">
                <a:solidFill>
                  <a:srgbClr val="FFFF00"/>
                </a:solidFill>
                <a:latin typeface="Arial Black" pitchFamily="34" charset="0"/>
                <a:cs typeface="+mn-cs"/>
              </a:rPr>
              <a:t>e la totale ingessatura della struttura aziendale (</a:t>
            </a:r>
            <a:r>
              <a:rPr lang="it-IT" sz="2000" i="1" u="sng" dirty="0">
                <a:solidFill>
                  <a:srgbClr val="FFFFFF"/>
                </a:solidFill>
                <a:latin typeface="Arial Black" pitchFamily="34" charset="0"/>
                <a:cs typeface="+mn-cs"/>
              </a:rPr>
              <a:t>rischio zero</a:t>
            </a:r>
            <a:r>
              <a:rPr lang="it-IT" sz="2000" dirty="0">
                <a:solidFill>
                  <a:srgbClr val="FFFF00"/>
                </a:solidFill>
                <a:latin typeface="Arial Black" pitchFamily="34" charset="0"/>
                <a:cs typeface="+mn-cs"/>
              </a:rPr>
              <a:t>), predisponendo regole precauzionali che assicurino il proseguimento dell’attività ma anche la </a:t>
            </a:r>
            <a:r>
              <a:rPr lang="it-IT" sz="2000" dirty="0" err="1">
                <a:solidFill>
                  <a:srgbClr val="FFFF00"/>
                </a:solidFill>
                <a:latin typeface="Arial Black" pitchFamily="34" charset="0"/>
                <a:cs typeface="+mn-cs"/>
              </a:rPr>
              <a:t>compliance</a:t>
            </a:r>
            <a:r>
              <a:rPr lang="it-IT" sz="2000" dirty="0">
                <a:solidFill>
                  <a:srgbClr val="FFFF00"/>
                </a:solidFill>
                <a:latin typeface="Arial Black" pitchFamily="34" charset="0"/>
                <a:cs typeface="+mn-cs"/>
              </a:rPr>
              <a:t> con le leggi vigenti. </a:t>
            </a:r>
          </a:p>
          <a:p>
            <a:pPr marL="342900" indent="-342900" eaLnBrk="0" hangingPunct="0">
              <a:lnSpc>
                <a:spcPct val="150000"/>
              </a:lnSpc>
              <a:spcBef>
                <a:spcPct val="20000"/>
              </a:spcBef>
              <a:buFont typeface="Arial" charset="0"/>
              <a:buChar char="•"/>
              <a:defRPr/>
            </a:pPr>
            <a:endParaRPr lang="it-IT" sz="2000" dirty="0">
              <a:solidFill>
                <a:srgbClr val="1F497D"/>
              </a:solidFill>
              <a:latin typeface="Calibri"/>
              <a:cs typeface="+mn-cs"/>
            </a:endParaRPr>
          </a:p>
        </p:txBody>
      </p:sp>
    </p:spTree>
  </p:cSld>
  <p:clrMapOvr>
    <a:masterClrMapping/>
  </p:clrMapOvr>
  <p:transition>
    <p:wheel/>
    <p:sndAc>
      <p:stSnd>
        <p:snd r:embed="rId2" name="applause.wav"/>
      </p:stSnd>
    </p:sndAc>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8&quot; unique_id=&quot;10002&quot;&gt;&lt;/object&gt;&lt;object type=&quot;2&quot; unique_id=&quot;10003&quot;&gt;&lt;object type=&quot;3&quot; unique_id=&quot;10065&quot;&gt;&lt;property id=&quot;20148&quot; value=&quot;5&quot;/&gt;&lt;property id=&quot;20300&quot; value=&quot;Slide 79&quot;/&gt;&lt;property id=&quot;20307&quot; value=&quot;335&quot;/&gt;&lt;/object&gt;&lt;object type=&quot;3&quot; unique_id=&quot;20362&quot;&gt;&lt;property id=&quot;20148&quot; value=&quot;5&quot;/&gt;&lt;property id=&quot;20300&quot; value=&quot;Slide 4&quot;/&gt;&lt;property id=&quot;20307&quot; value=&quot;412&quot;/&gt;&lt;/object&gt;&lt;object type=&quot;3&quot; unique_id=&quot;21489&quot;&gt;&lt;property id=&quot;20148&quot; value=&quot;5&quot;/&gt;&lt;property id=&quot;20300&quot; value=&quot;Slide 3&quot;/&gt;&lt;property id=&quot;20307&quot; value=&quot;417&quot;/&gt;&lt;/object&gt;&lt;object type=&quot;3&quot; unique_id=&quot;21490&quot;&gt;&lt;property id=&quot;20148&quot; value=&quot;5&quot;/&gt;&lt;property id=&quot;20300&quot; value=&quot;Slide 9&quot;/&gt;&lt;property id=&quot;20307&quot; value=&quot;418&quot;/&gt;&lt;/object&gt;&lt;object type=&quot;3&quot; unique_id=&quot;47865&quot;&gt;&lt;property id=&quot;20148&quot; value=&quot;5&quot;/&gt;&lt;property id=&quot;20300&quot; value=&quot;Slide 2 - &amp;quot;I RISCHI &amp;quot;&quot;/&gt;&lt;property id=&quot;20307&quot; value=&quot;472&quot;/&gt;&lt;/object&gt;&lt;object type=&quot;3&quot; unique_id=&quot;47867&quot;&gt;&lt;property id=&quot;20148&quot; value=&quot;5&quot;/&gt;&lt;property id=&quot;20300&quot; value=&quot;Slide 12&quot;/&gt;&lt;property id=&quot;20307&quot; value=&quot;473&quot;/&gt;&lt;/object&gt;&lt;object type=&quot;3&quot; unique_id=&quot;47868&quot;&gt;&lt;property id=&quot;20148&quot; value=&quot;5&quot;/&gt;&lt;property id=&quot;20300&quot; value=&quot;Slide 13&quot;/&gt;&lt;property id=&quot;20307&quot; value=&quot;474&quot;/&gt;&lt;/object&gt;&lt;object type=&quot;3&quot; unique_id=&quot;47869&quot;&gt;&lt;property id=&quot;20148&quot; value=&quot;5&quot;/&gt;&lt;property id=&quot;20300&quot; value=&quot;Slide 14&quot;/&gt;&lt;property id=&quot;20307&quot; value=&quot;475&quot;/&gt;&lt;/object&gt;&lt;object type=&quot;3&quot; unique_id=&quot;47870&quot;&gt;&lt;property id=&quot;20148&quot; value=&quot;5&quot;/&gt;&lt;property id=&quot;20300&quot; value=&quot;Slide 15&quot;/&gt;&lt;property id=&quot;20307&quot; value=&quot;476&quot;/&gt;&lt;/object&gt;&lt;object type=&quot;3&quot; unique_id=&quot;47871&quot;&gt;&lt;property id=&quot;20148&quot; value=&quot;5&quot;/&gt;&lt;property id=&quot;20300&quot; value=&quot;Slide 16&quot;/&gt;&lt;property id=&quot;20307&quot; value=&quot;477&quot;/&gt;&lt;/object&gt;&lt;object type=&quot;3&quot; unique_id=&quot;47872&quot;&gt;&lt;property id=&quot;20148&quot; value=&quot;5&quot;/&gt;&lt;property id=&quot;20300&quot; value=&quot;Slide 17&quot;/&gt;&lt;property id=&quot;20307&quot; value=&quot;478&quot;/&gt;&lt;/object&gt;&lt;object type=&quot;3&quot; unique_id=&quot;47873&quot;&gt;&lt;property id=&quot;20148&quot; value=&quot;5&quot;/&gt;&lt;property id=&quot;20300&quot; value=&quot;Slide 18&quot;/&gt;&lt;property id=&quot;20307&quot; value=&quot;479&quot;/&gt;&lt;/object&gt;&lt;object type=&quot;3&quot; unique_id=&quot;47874&quot;&gt;&lt;property id=&quot;20148&quot; value=&quot;5&quot;/&gt;&lt;property id=&quot;20300&quot; value=&quot;Slide 19&quot;/&gt;&lt;property id=&quot;20307&quot; value=&quot;480&quot;/&gt;&lt;/object&gt;&lt;object type=&quot;3&quot; unique_id=&quot;47875&quot;&gt;&lt;property id=&quot;20148&quot; value=&quot;5&quot;/&gt;&lt;property id=&quot;20300&quot; value=&quot;Slide 20&quot;/&gt;&lt;property id=&quot;20307&quot; value=&quot;481&quot;/&gt;&lt;/object&gt;&lt;object type=&quot;3&quot; unique_id=&quot;47876&quot;&gt;&lt;property id=&quot;20148&quot; value=&quot;5&quot;/&gt;&lt;property id=&quot;20300&quot; value=&quot;Slide 21&quot;/&gt;&lt;property id=&quot;20307&quot; value=&quot;482&quot;/&gt;&lt;/object&gt;&lt;object type=&quot;3&quot; unique_id=&quot;47877&quot;&gt;&lt;property id=&quot;20148&quot; value=&quot;5&quot;/&gt;&lt;property id=&quot;20300&quot; value=&quot;Slide 22&quot;/&gt;&lt;property id=&quot;20307&quot; value=&quot;483&quot;/&gt;&lt;/object&gt;&lt;object type=&quot;3&quot; unique_id=&quot;47878&quot;&gt;&lt;property id=&quot;20148&quot; value=&quot;5&quot;/&gt;&lt;property id=&quot;20300&quot; value=&quot;Slide 23 - &amp;quot;DEFINIZIONE DI SALUTE&amp;quot;&quot;/&gt;&lt;property id=&quot;20307&quot; value=&quot;470&quot;/&gt;&lt;/object&gt;&lt;object type=&quot;3&quot; unique_id=&quot;47879&quot;&gt;&lt;property id=&quot;20148&quot; value=&quot;5&quot;/&gt;&lt;property id=&quot;20300&quot; value=&quot;Slide 24&quot;/&gt;&lt;property id=&quot;20307&quot; value=&quot;485&quot;/&gt;&lt;/object&gt;&lt;object type=&quot;3&quot; unique_id=&quot;47880&quot;&gt;&lt;property id=&quot;20148&quot; value=&quot;5&quot;/&gt;&lt;property id=&quot;20300&quot; value=&quot;Slide 25 - &amp;quot;STRESS&amp;quot;&quot;/&gt;&lt;property id=&quot;20307&quot; value=&quot;471&quot;/&gt;&lt;/object&gt;&lt;object type=&quot;3&quot; unique_id=&quot;47881&quot;&gt;&lt;property id=&quot;20148&quot; value=&quot;5&quot;/&gt;&lt;property id=&quot;20300&quot; value=&quot;Slide 26 - &amp;quot;STRESS&amp;quot;&quot;/&gt;&lt;property id=&quot;20307&quot; value=&quot;484&quot;/&gt;&lt;/object&gt;&lt;object type=&quot;3&quot; unique_id=&quot;47882&quot;&gt;&lt;property id=&quot;20148&quot; value=&quot;5&quot;/&gt;&lt;property id=&quot;20300&quot; value=&quot;Slide 27 - &amp;quot;Le Cause dello Stress Lavoro Correlato&amp;quot;&quot;/&gt;&lt;property id=&quot;20307&quot; value=&quot;486&quot;/&gt;&lt;/object&gt;&lt;object type=&quot;3&quot; unique_id=&quot;47883&quot;&gt;&lt;property id=&quot;20148&quot; value=&quot;5&quot;/&gt;&lt;property id=&quot;20300&quot; value=&quot;Slide 28 - &amp;quot;CONDIZIONI LEGATE AL CONTESTO&amp;quot;&quot;/&gt;&lt;property id=&quot;20307&quot; value=&quot;487&quot;/&gt;&lt;/object&gt;&lt;object type=&quot;3&quot; unique_id=&quot;47884&quot;&gt;&lt;property id=&quot;20148&quot; value=&quot;5&quot;/&gt;&lt;property id=&quot;20300&quot; value=&quot;Slide 29 - &amp;quot;CONDIZIONI LEGATE AL CONTENUTO&amp;quot;&quot;/&gt;&lt;property id=&quot;20307&quot; value=&quot;488&quot;/&gt;&lt;/object&gt;&lt;object type=&quot;3&quot; unique_id=&quot;47885&quot;&gt;&lt;property id=&quot;20148&quot; value=&quot;5&quot;/&gt;&lt;property id=&quot;20300&quot; value=&quot;Slide 30&quot;/&gt;&lt;property id=&quot;20307&quot; value=&quot;489&quot;/&gt;&lt;/object&gt;&lt;object type=&quot;3&quot; unique_id=&quot;47886&quot;&gt;&lt;property id=&quot;20148&quot; value=&quot;5&quot;/&gt;&lt;property id=&quot;20300&quot; value=&quot;Slide 31 - &amp;quot;BURNOUT&amp;quot;&quot;/&gt;&lt;property id=&quot;20307&quot; value=&quot;490&quot;/&gt;&lt;/object&gt;&lt;object type=&quot;3&quot; unique_id=&quot;47887&quot;&gt;&lt;property id=&quot;20148&quot; value=&quot;5&quot;/&gt;&lt;property id=&quot;20300&quot; value=&quot;Slide 32 - &amp;quot; CAUSE DEL BURNOUT&amp;quot;&quot;/&gt;&lt;property id=&quot;20307&quot; value=&quot;491&quot;/&gt;&lt;/object&gt;&lt;object type=&quot;3&quot; unique_id=&quot;47888&quot;&gt;&lt;property id=&quot;20148&quot; value=&quot;5&quot;/&gt;&lt;property id=&quot;20300&quot; value=&quot;Slide 33 - &amp;quot;SINTOMI DEL BURNOUT&amp;quot;&quot;/&gt;&lt;property id=&quot;20307&quot; value=&quot;492&quot;/&gt;&lt;/object&gt;&lt;object type=&quot;3&quot; unique_id=&quot;47889&quot;&gt;&lt;property id=&quot;20148&quot; value=&quot;5&quot;/&gt;&lt;property id=&quot;20300&quot; value=&quot;Slide 34 - &amp;quot;CONSEGUENZE DEL BURNOUT&amp;quot;&quot;/&gt;&lt;property id=&quot;20307&quot; value=&quot;493&quot;/&gt;&lt;/object&gt;&lt;object type=&quot;3&quot; unique_id=&quot;47890&quot;&gt;&lt;property id=&quot;20148&quot; value=&quot;5&quot;/&gt;&lt;property id=&quot;20300&quot; value=&quot;Slide 35 - &amp;quot;IL  MOBBING&amp;quot;&quot;/&gt;&lt;property id=&quot;20307&quot; value=&quot;494&quot;/&gt;&lt;/object&gt;&lt;object type=&quot;3&quot; unique_id=&quot;47891&quot;&gt;&lt;property id=&quot;20148&quot; value=&quot;5&quot;/&gt;&lt;property id=&quot;20300&quot; value=&quot;Slide 36 - &amp;quot;IL  MOBBING&amp;quot;&quot;/&gt;&lt;property id=&quot;20307&quot; value=&quot;495&quot;/&gt;&lt;/object&gt;&lt;object type=&quot;3&quot; unique_id=&quot;47892&quot;&gt;&lt;property id=&quot;20148&quot; value=&quot;5&quot;/&gt;&lt;property id=&quot;20300&quot; value=&quot;Slide 37 - &amp;quot;IL  MOBBING&amp;quot;&quot;/&gt;&lt;property id=&quot;20307&quot; value=&quot;496&quot;/&gt;&lt;/object&gt;&lt;object type=&quot;3&quot; unique_id=&quot;47893&quot;&gt;&lt;property id=&quot;20148&quot; value=&quot;5&quot;/&gt;&lt;property id=&quot;20300&quot; value=&quot;Slide 38&quot;/&gt;&lt;property id=&quot;20307&quot; value=&quot;497&quot;/&gt;&lt;/object&gt;&lt;object type=&quot;3&quot; unique_id=&quot;47894&quot;&gt;&lt;property id=&quot;20148&quot; value=&quot;5&quot;/&gt;&lt;property id=&quot;20300&quot; value=&quot;Slide 39&quot;/&gt;&lt;property id=&quot;20307&quot; value=&quot;498&quot;/&gt;&lt;/object&gt;&lt;object type=&quot;3&quot; unique_id=&quot;47895&quot;&gt;&lt;property id=&quot;20148&quot; value=&quot;5&quot;/&gt;&lt;property id=&quot;20300&quot; value=&quot;Slide 40 - &amp;quot; MOBBING &amp;#x0D;&amp;#x0A;Le azioni dell’organizzazione verso il mobbizzato&amp;quot;&quot;/&gt;&lt;property id=&quot;20307&quot; value=&quot;499&quot;/&gt;&lt;/object&gt;&lt;object type=&quot;3&quot; unique_id=&quot;50738&quot;&gt;&lt;property id=&quot;20148&quot; value=&quot;5&quot;/&gt;&lt;property id=&quot;20300&quot; value=&quot;Slide 11&quot;/&gt;&lt;property id=&quot;20307&quot; value=&quot;500&quot;/&gt;&lt;/object&gt;&lt;object type=&quot;3&quot; unique_id=&quot;50739&quot;&gt;&lt;property id=&quot;20148&quot; value=&quot;5&quot;/&gt;&lt;property id=&quot;20300&quot; value=&quot;Slide 41&quot;/&gt;&lt;property id=&quot;20307&quot; value=&quot;507&quot;/&gt;&lt;/object&gt;&lt;object type=&quot;3&quot; unique_id=&quot;50740&quot;&gt;&lt;property id=&quot;20148&quot; value=&quot;5&quot;/&gt;&lt;property id=&quot;20300&quot; value=&quot;Slide 42 - &amp;quot;ANTINCENDIO&amp;#x0D;&amp;#x0A;&amp;quot;&quot;/&gt;&lt;property id=&quot;20307&quot; value=&quot;511&quot;/&gt;&lt;/object&gt;&lt;object type=&quot;3&quot; unique_id=&quot;50741&quot;&gt;&lt;property id=&quot;20148&quot; value=&quot;5&quot;/&gt;&lt;property id=&quot;20300&quot; value=&quot;Slide 43 - &amp;quot;ANTINCENDIO&amp;#x0D;&amp;#x0A;&amp;quot;&quot;/&gt;&lt;property id=&quot;20307&quot; value=&quot;512&quot;/&gt;&lt;/object&gt;&lt;object type=&quot;3&quot; unique_id=&quot;50742&quot;&gt;&lt;property id=&quot;20148&quot; value=&quot;5&quot;/&gt;&lt;property id=&quot;20300&quot; value=&quot;Slide 44&quot;/&gt;&lt;property id=&quot;20307&quot; value=&quot;513&quot;/&gt;&lt;/object&gt;&lt;object type=&quot;3&quot; unique_id=&quot;50743&quot;&gt;&lt;property id=&quot;20148&quot; value=&quot;5&quot;/&gt;&lt;property id=&quot;20300&quot; value=&quot;Slide 45 - &amp;quot;ANTINCENDIO&amp;#x0D;&amp;#x0A;&amp;quot;&quot;/&gt;&lt;property id=&quot;20307&quot; value=&quot;514&quot;/&gt;&lt;/object&gt;&lt;object type=&quot;3&quot; unique_id=&quot;50744&quot;&gt;&lt;property id=&quot;20148&quot; value=&quot;5&quot;/&gt;&lt;property id=&quot;20300&quot; value=&quot;Slide 46 - &amp;quot;ANTINCENDIO&amp;#x0D;&amp;#x0A;&amp;quot;&quot;/&gt;&lt;property id=&quot;20307&quot; value=&quot;515&quot;/&gt;&lt;/object&gt;&lt;object type=&quot;3&quot; unique_id=&quot;50745&quot;&gt;&lt;property id=&quot;20148&quot; value=&quot;5&quot;/&gt;&lt;property id=&quot;20300&quot; value=&quot;Slide 47 - &amp;quot;ANTINCENDIO&amp;#x0D;&amp;#x0A;&amp;quot;&quot;/&gt;&lt;property id=&quot;20307&quot; value=&quot;516&quot;/&gt;&lt;/object&gt;&lt;object type=&quot;3&quot; unique_id=&quot;50746&quot;&gt;&lt;property id=&quot;20148&quot; value=&quot;5&quot;/&gt;&lt;property id=&quot;20300&quot; value=&quot;Slide 48 - &amp;quot;ANTINCENDIO&amp;#x0D;&amp;#x0A;&amp;quot;&quot;/&gt;&lt;property id=&quot;20307&quot; value=&quot;530&quot;/&gt;&lt;/object&gt;&lt;object type=&quot;3&quot; unique_id=&quot;50747&quot;&gt;&lt;property id=&quot;20148&quot; value=&quot;5&quot;/&gt;&lt;property id=&quot;20300&quot; value=&quot;Slide 49 - &amp;quot;ANTINCENDIO&amp;#x0D;&amp;#x0A;&amp;quot;&quot;/&gt;&lt;property id=&quot;20307&quot; value=&quot;531&quot;/&gt;&lt;/object&gt;&lt;object type=&quot;3&quot; unique_id=&quot;50748&quot;&gt;&lt;property id=&quot;20148&quot; value=&quot;5&quot;/&gt;&lt;property id=&quot;20300&quot; value=&quot;Slide 50 - &amp;quot;ANTINCENDIO&amp;#x0D;&amp;#x0A;&amp;quot;&quot;/&gt;&lt;property id=&quot;20307&quot; value=&quot;532&quot;/&gt;&lt;/object&gt;&lt;object type=&quot;3&quot; unique_id=&quot;50749&quot;&gt;&lt;property id=&quot;20148&quot; value=&quot;5&quot;/&gt;&lt;property id=&quot;20300&quot; value=&quot;Slide 51 - &amp;quot;ANTINCENDIO&amp;#x0D;&amp;#x0A;&amp;quot;&quot;/&gt;&lt;property id=&quot;20307&quot; value=&quot;533&quot;/&gt;&lt;/object&gt;&lt;object type=&quot;3&quot; unique_id=&quot;50750&quot;&gt;&lt;property id=&quot;20148&quot; value=&quot;5&quot;/&gt;&lt;property id=&quot;20300&quot; value=&quot;Slide 52 - &amp;quot;ANTINCENDIO&amp;#x0D;&amp;#x0A;&amp;quot;&quot;/&gt;&lt;property id=&quot;20307&quot; value=&quot;534&quot;/&gt;&lt;/object&gt;&lt;object type=&quot;3&quot; unique_id=&quot;50751&quot;&gt;&lt;property id=&quot;20148&quot; value=&quot;5&quot;/&gt;&lt;property id=&quot;20300&quot; value=&quot;Slide 53 - &amp;quot;ANTINCENDIO&amp;#x0D;&amp;#x0A;&amp;quot;&quot;/&gt;&lt;property id=&quot;20307&quot; value=&quot;535&quot;/&gt;&lt;/object&gt;&lt;object type=&quot;3&quot; unique_id=&quot;50752&quot;&gt;&lt;property id=&quot;20148&quot; value=&quot;5&quot;/&gt;&lt;property id=&quot;20300&quot; value=&quot;Slide 54 - &amp;quot;ANTINCENDIO&amp;#x0D;&amp;#x0A;&amp;quot;&quot;/&gt;&lt;property id=&quot;20307&quot; value=&quot;536&quot;/&gt;&lt;/object&gt;&lt;object type=&quot;3&quot; unique_id=&quot;50753&quot;&gt;&lt;property id=&quot;20148&quot; value=&quot;5&quot;/&gt;&lt;property id=&quot;20300&quot; value=&quot;Slide 55&quot;/&gt;&lt;property id=&quot;20307&quot; value=&quot;537&quot;/&gt;&lt;/object&gt;&lt;object type=&quot;3&quot; unique_id=&quot;50754&quot;&gt;&lt;property id=&quot;20148&quot; value=&quot;5&quot;/&gt;&lt;property id=&quot;20300&quot; value=&quot;Slide 56 - &amp;quot;ANTINCENDIO&amp;#x0D;&amp;#x0A;&amp;quot;&quot;/&gt;&lt;property id=&quot;20307&quot; value=&quot;538&quot;/&gt;&lt;/object&gt;&lt;object type=&quot;3&quot; unique_id=&quot;50755&quot;&gt;&lt;property id=&quot;20148&quot; value=&quot;5&quot;/&gt;&lt;property id=&quot;20300&quot; value=&quot;Slide 57&quot;/&gt;&lt;property id=&quot;20307&quot; value=&quot;539&quot;/&gt;&lt;/object&gt;&lt;object type=&quot;3&quot; unique_id=&quot;50756&quot;&gt;&lt;property id=&quot;20148&quot; value=&quot;5&quot;/&gt;&lt;property id=&quot;20300&quot; value=&quot;Slide 58&quot;/&gt;&lt;property id=&quot;20307&quot; value=&quot;540&quot;/&gt;&lt;/object&gt;&lt;object type=&quot;3&quot; unique_id=&quot;50757&quot;&gt;&lt;property id=&quot;20148&quot; value=&quot;5&quot;/&gt;&lt;property id=&quot;20300&quot; value=&quot;Slide 59&quot;/&gt;&lt;property id=&quot;20307&quot; value=&quot;541&quot;/&gt;&lt;/object&gt;&lt;object type=&quot;3&quot; unique_id=&quot;50758&quot;&gt;&lt;property id=&quot;20148&quot; value=&quot;5&quot;/&gt;&lt;property id=&quot;20300&quot; value=&quot;Slide 60&quot;/&gt;&lt;property id=&quot;20307&quot; value=&quot;542&quot;/&gt;&lt;/object&gt;&lt;object type=&quot;3&quot; unique_id=&quot;50759&quot;&gt;&lt;property id=&quot;20148&quot; value=&quot;5&quot;/&gt;&lt;property id=&quot;20300&quot; value=&quot;Slide 61 - &amp;quot;LA SEGNALETICA &amp;#x0D;&amp;#x0A;&amp;quot;&quot;/&gt;&lt;property id=&quot;20307&quot; value=&quot;543&quot;/&gt;&lt;/object&gt;&lt;object type=&quot;3&quot; unique_id=&quot;50760&quot;&gt;&lt;property id=&quot;20148&quot; value=&quot;5&quot;/&gt;&lt;property id=&quot;20300&quot; value=&quot;Slide 62 - &amp;quot;LA SEGNALETICA &amp;#x0D;&amp;#x0A;&amp;quot;&quot;/&gt;&lt;property id=&quot;20307&quot; value=&quot;545&quot;/&gt;&lt;/object&gt;&lt;object type=&quot;3&quot; unique_id=&quot;50761&quot;&gt;&lt;property id=&quot;20148&quot; value=&quot;5&quot;/&gt;&lt;property id=&quot;20300&quot; value=&quot;Slide 67&quot;/&gt;&lt;property id=&quot;20307&quot; value=&quot;546&quot;/&gt;&lt;/object&gt;&lt;object type=&quot;3&quot; unique_id=&quot;50762&quot;&gt;&lt;property id=&quot;20148&quot; value=&quot;5&quot;/&gt;&lt;property id=&quot;20300&quot; value=&quot;Slide 68&quot;/&gt;&lt;property id=&quot;20307&quot; value=&quot;547&quot;/&gt;&lt;/object&gt;&lt;object type=&quot;3&quot; unique_id=&quot;50763&quot;&gt;&lt;property id=&quot;20148&quot; value=&quot;5&quot;/&gt;&lt;property id=&quot;20300&quot; value=&quot;Slide 69&quot;/&gt;&lt;property id=&quot;20307&quot; value=&quot;548&quot;/&gt;&lt;/object&gt;&lt;object type=&quot;3&quot; unique_id=&quot;50764&quot;&gt;&lt;property id=&quot;20148&quot; value=&quot;5&quot;/&gt;&lt;property id=&quot;20300&quot; value=&quot;Slide 70&quot;/&gt;&lt;property id=&quot;20307&quot; value=&quot;509&quot;/&gt;&lt;/object&gt;&lt;object type=&quot;3&quot; unique_id=&quot;50765&quot;&gt;&lt;property id=&quot;20148&quot; value=&quot;5&quot;/&gt;&lt;property id=&quot;20300&quot; value=&quot;Slide 72&quot;/&gt;&lt;property id=&quot;20307&quot; value=&quot;508&quot;/&gt;&lt;/object&gt;&lt;object type=&quot;3&quot; unique_id=&quot;50766&quot;&gt;&lt;property id=&quot;20148&quot; value=&quot;5&quot;/&gt;&lt;property id=&quot;20300&quot; value=&quot;Slide 71&quot;/&gt;&lt;property id=&quot;20307&quot; value=&quot;529&quot;/&gt;&lt;/object&gt;&lt;object type=&quot;3&quot; unique_id=&quot;50767&quot;&gt;&lt;property id=&quot;20148&quot; value=&quot;5&quot;/&gt;&lt;property id=&quot;20300&quot; value=&quot;Slide 73&quot;/&gt;&lt;property id=&quot;20307&quot; value=&quot;528&quot;/&gt;&lt;/object&gt;&lt;object type=&quot;3&quot; unique_id=&quot;50768&quot;&gt;&lt;property id=&quot;20148&quot; value=&quot;5&quot;/&gt;&lt;property id=&quot;20300&quot; value=&quot;Slide 74&quot;/&gt;&lt;property id=&quot;20307&quot; value=&quot;549&quot;/&gt;&lt;/object&gt;&lt;object type=&quot;3&quot; unique_id=&quot;50769&quot;&gt;&lt;property id=&quot;20148&quot; value=&quot;5&quot;/&gt;&lt;property id=&quot;20300&quot; value=&quot;Slide 75&quot;/&gt;&lt;property id=&quot;20307&quot; value=&quot;550&quot;/&gt;&lt;/object&gt;&lt;object type=&quot;3&quot; unique_id=&quot;50770&quot;&gt;&lt;property id=&quot;20148&quot; value=&quot;5&quot;/&gt;&lt;property id=&quot;20300&quot; value=&quot;Slide 76&quot;/&gt;&lt;property id=&quot;20307&quot; value=&quot;551&quot;/&gt;&lt;/object&gt;&lt;object type=&quot;3&quot; unique_id=&quot;50771&quot;&gt;&lt;property id=&quot;20148&quot; value=&quot;5&quot;/&gt;&lt;property id=&quot;20300&quot; value=&quot;Slide 77&quot;/&gt;&lt;property id=&quot;20307&quot; value=&quot;552&quot;/&gt;&lt;/object&gt;&lt;object type=&quot;3&quot; unique_id=&quot;50772&quot;&gt;&lt;property id=&quot;20148&quot; value=&quot;5&quot;/&gt;&lt;property id=&quot;20300&quot; value=&quot;Slide 78 - &amp;quot;L’EMERGENZA&amp;#x0D;&amp;#x0A;&amp;quot;&quot;/&gt;&lt;property id=&quot;20307&quot; value=&quot;554&quot;/&gt;&lt;/object&gt;&lt;object type=&quot;3&quot; unique_id=&quot;50773&quot;&gt;&lt;property id=&quot;20148&quot; value=&quot;5&quot;/&gt;&lt;property id=&quot;20300&quot; value=&quot;Slide 63&quot;/&gt;&lt;property id=&quot;20307&quot; value=&quot;555&quot;/&gt;&lt;/object&gt;&lt;object type=&quot;3&quot; unique_id=&quot;51449&quot;&gt;&lt;property id=&quot;20148&quot; value=&quot;5&quot;/&gt;&lt;property id=&quot;20300&quot; value=&quot;Slide 64&quot;/&gt;&lt;property id=&quot;20307&quot; value=&quot;558&quot;/&gt;&lt;/object&gt;&lt;object type=&quot;3&quot; unique_id=&quot;51450&quot;&gt;&lt;property id=&quot;20148&quot; value=&quot;5&quot;/&gt;&lt;property id=&quot;20300&quot; value=&quot;Slide 65&quot;/&gt;&lt;property id=&quot;20307&quot; value=&quot;557&quot;/&gt;&lt;/object&gt;&lt;object type=&quot;3&quot; unique_id=&quot;51451&quot;&gt;&lt;property id=&quot;20148&quot; value=&quot;5&quot;/&gt;&lt;property id=&quot;20300&quot; value=&quot;Slide 66&quot;/&gt;&lt;property id=&quot;20307&quot; value=&quot;559&quot;/&gt;&lt;/object&gt;&lt;object type=&quot;3&quot; unique_id=&quot;51769&quot;&gt;&lt;property id=&quot;20148&quot; value=&quot;5&quot;/&gt;&lt;property id=&quot;20300&quot; value=&quot;Slide 5&quot;/&gt;&lt;property id=&quot;20307&quot; value=&quot;560&quot;/&gt;&lt;/object&gt;&lt;object type=&quot;3&quot; unique_id=&quot;51770&quot;&gt;&lt;property id=&quot;20148&quot; value=&quot;5&quot;/&gt;&lt;property id=&quot;20300&quot; value=&quot;Slide 6&quot;/&gt;&lt;property id=&quot;20307&quot; value=&quot;561&quot;/&gt;&lt;/object&gt;&lt;object type=&quot;3&quot; unique_id=&quot;51771&quot;&gt;&lt;property id=&quot;20148&quot; value=&quot;5&quot;/&gt;&lt;property id=&quot;20300&quot; value=&quot;Slide 7&quot;/&gt;&lt;property id=&quot;20307&quot; value=&quot;562&quot;/&gt;&lt;/object&gt;&lt;object type=&quot;3&quot; unique_id=&quot;51772&quot;&gt;&lt;property id=&quot;20148&quot; value=&quot;5&quot;/&gt;&lt;property id=&quot;20300&quot; value=&quot;Slide 8&quot;/&gt;&lt;property id=&quot;20307&quot; value=&quot;563&quot;/&gt;&lt;/object&gt;&lt;object type=&quot;3&quot; unique_id=&quot;51773&quot;&gt;&lt;property id=&quot;20148&quot; value=&quot;5&quot;/&gt;&lt;property id=&quot;20300&quot; value=&quot;Slide 1&quot;/&gt;&lt;property id=&quot;20307&quot; value=&quot;565&quot;/&gt;&lt;/object&gt;&lt;object type=&quot;3&quot; unique_id=&quot;51856&quot;&gt;&lt;property id=&quot;20148&quot; value=&quot;5&quot;/&gt;&lt;property id=&quot;20300&quot; value=&quot;Slide 10&quot;/&gt;&lt;property id=&quot;20307&quot; value=&quot;566&quot;/&gt;&lt;/object&gt;&lt;/object&gt;&lt;/object&gt;&lt;/database&gt;"/>
  <p:tag name="SECTOMILLISECCONVERTED" val="1"/>
</p:tagLst>
</file>

<file path=ppt/theme/_rels/theme15.xml.rels><?xml version="1.0" encoding="UTF-8" standalone="yes"?>
<Relationships xmlns="http://schemas.openxmlformats.org/package/2006/relationships"><Relationship Id="rId1" Type="http://schemas.openxmlformats.org/officeDocument/2006/relationships/image" Target="../media/image4.jpeg"/></Relationships>
</file>

<file path=ppt/theme/_rels/theme16.xml.rels><?xml version="1.0" encoding="UTF-8" standalone="yes"?>
<Relationships xmlns="http://schemas.openxmlformats.org/package/2006/relationships"><Relationship Id="rId1" Type="http://schemas.openxmlformats.org/officeDocument/2006/relationships/image" Target="../media/image5.jpeg"/></Relationships>
</file>

<file path=ppt/theme/_rels/theme17.xml.rels><?xml version="1.0" encoding="UTF-8" standalone="yes"?>
<Relationships xmlns="http://schemas.openxmlformats.org/package/2006/relationships"><Relationship Id="rId1" Type="http://schemas.openxmlformats.org/officeDocument/2006/relationships/image" Target="../media/image5.jpeg"/></Relationships>
</file>

<file path=ppt/theme/_rels/theme18.xml.rels><?xml version="1.0" encoding="UTF-8" standalone="yes"?>
<Relationships xmlns="http://schemas.openxmlformats.org/package/2006/relationships"><Relationship Id="rId1" Type="http://schemas.openxmlformats.org/officeDocument/2006/relationships/image" Target="../media/image5.jpeg"/></Relationships>
</file>

<file path=ppt/theme/_rels/theme19.xml.rels><?xml version="1.0" encoding="UTF-8" standalone="yes"?>
<Relationships xmlns="http://schemas.openxmlformats.org/package/2006/relationships"><Relationship Id="rId1" Type="http://schemas.openxmlformats.org/officeDocument/2006/relationships/image" Target="../media/image5.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5.jpeg"/></Relationships>
</file>

<file path=ppt/theme/_rels/theme21.xml.rels><?xml version="1.0" encoding="UTF-8" standalone="yes"?>
<Relationships xmlns="http://schemas.openxmlformats.org/package/2006/relationships"><Relationship Id="rId1" Type="http://schemas.openxmlformats.org/officeDocument/2006/relationships/image" Target="../media/image5.jpeg"/></Relationships>
</file>

<file path=ppt/theme/_rels/theme22.xml.rels><?xml version="1.0" encoding="UTF-8" standalone="yes"?>
<Relationships xmlns="http://schemas.openxmlformats.org/package/2006/relationships"><Relationship Id="rId1" Type="http://schemas.openxmlformats.org/officeDocument/2006/relationships/image" Target="../media/image5.jpeg"/></Relationships>
</file>

<file path=ppt/theme/_rels/theme23.xml.rels><?xml version="1.0" encoding="UTF-8" standalone="yes"?>
<Relationships xmlns="http://schemas.openxmlformats.org/package/2006/relationships"><Relationship Id="rId1" Type="http://schemas.openxmlformats.org/officeDocument/2006/relationships/image" Target="../media/image5.jpeg"/></Relationships>
</file>

<file path=ppt/theme/_rels/theme24.xml.rels><?xml version="1.0" encoding="UTF-8" standalone="yes"?>
<Relationships xmlns="http://schemas.openxmlformats.org/package/2006/relationships"><Relationship Id="rId1" Type="http://schemas.openxmlformats.org/officeDocument/2006/relationships/image" Target="../media/image5.jpeg"/></Relationships>
</file>

<file path=ppt/theme/_rels/theme25.xml.rels><?xml version="1.0" encoding="UTF-8" standalone="yes"?>
<Relationships xmlns="http://schemas.openxmlformats.org/package/2006/relationships"><Relationship Id="rId1" Type="http://schemas.openxmlformats.org/officeDocument/2006/relationships/image" Target="../media/image5.jpeg"/></Relationships>
</file>

<file path=ppt/theme/_rels/theme26.xml.rels><?xml version="1.0" encoding="UTF-8" standalone="yes"?>
<Relationships xmlns="http://schemas.openxmlformats.org/package/2006/relationships"><Relationship Id="rId1" Type="http://schemas.openxmlformats.org/officeDocument/2006/relationships/image" Target="../media/image5.jpeg"/></Relationships>
</file>

<file path=ppt/theme/_rels/theme27.xml.rels><?xml version="1.0" encoding="UTF-8" standalone="yes"?>
<Relationships xmlns="http://schemas.openxmlformats.org/package/2006/relationships"><Relationship Id="rId1" Type="http://schemas.openxmlformats.org/officeDocument/2006/relationships/image" Target="../media/image5.jpeg"/></Relationships>
</file>

<file path=ppt/theme/_rels/theme28.xml.rels><?xml version="1.0" encoding="UTF-8" standalone="yes"?>
<Relationships xmlns="http://schemas.openxmlformats.org/package/2006/relationships"><Relationship Id="rId1" Type="http://schemas.openxmlformats.org/officeDocument/2006/relationships/image" Target="../media/image5.jpeg"/></Relationships>
</file>

<file path=ppt/theme/_rels/theme29.xml.rels><?xml version="1.0" encoding="UTF-8" standalone="yes"?>
<Relationships xmlns="http://schemas.openxmlformats.org/package/2006/relationships"><Relationship Id="rId1" Type="http://schemas.openxmlformats.org/officeDocument/2006/relationships/image" Target="../media/image5.jpeg"/></Relationships>
</file>

<file path=ppt/theme/_rels/theme30.xml.rels><?xml version="1.0" encoding="UTF-8" standalone="yes"?>
<Relationships xmlns="http://schemas.openxmlformats.org/package/2006/relationships"><Relationship Id="rId1" Type="http://schemas.openxmlformats.org/officeDocument/2006/relationships/image" Target="../media/image5.jpeg"/></Relationships>
</file>

<file path=ppt/theme/_rels/theme31.xml.rels><?xml version="1.0" encoding="UTF-8" standalone="yes"?>
<Relationships xmlns="http://schemas.openxmlformats.org/package/2006/relationships"><Relationship Id="rId1" Type="http://schemas.openxmlformats.org/officeDocument/2006/relationships/image" Target="../media/image5.jpeg"/></Relationships>
</file>

<file path=ppt/theme/_rels/theme32.xml.rels><?xml version="1.0" encoding="UTF-8" standalone="yes"?>
<Relationships xmlns="http://schemas.openxmlformats.org/package/2006/relationships"><Relationship Id="rId1" Type="http://schemas.openxmlformats.org/officeDocument/2006/relationships/image" Target="../media/image5.jpeg"/></Relationships>
</file>

<file path=ppt/theme/_rels/theme33.xml.rels><?xml version="1.0" encoding="UTF-8" standalone="yes"?>
<Relationships xmlns="http://schemas.openxmlformats.org/package/2006/relationships"><Relationship Id="rId1" Type="http://schemas.openxmlformats.org/officeDocument/2006/relationships/image" Target="../media/image5.jpeg"/></Relationships>
</file>

<file path=ppt/theme/_rels/theme34.xml.rels><?xml version="1.0" encoding="UTF-8" standalone="yes"?>
<Relationships xmlns="http://schemas.openxmlformats.org/package/2006/relationships"><Relationship Id="rId1" Type="http://schemas.openxmlformats.org/officeDocument/2006/relationships/image" Target="../media/image5.jpeg"/></Relationships>
</file>

<file path=ppt/theme/_rels/theme35.xml.rels><?xml version="1.0" encoding="UTF-8" standalone="yes"?>
<Relationships xmlns="http://schemas.openxmlformats.org/package/2006/relationships"><Relationship Id="rId1" Type="http://schemas.openxmlformats.org/officeDocument/2006/relationships/image" Target="../media/image5.jpeg"/></Relationships>
</file>

<file path=ppt/theme/_rels/theme36.xml.rels><?xml version="1.0" encoding="UTF-8" standalone="yes"?>
<Relationships xmlns="http://schemas.openxmlformats.org/package/2006/relationships"><Relationship Id="rId1" Type="http://schemas.openxmlformats.org/officeDocument/2006/relationships/image" Target="../media/image5.jpeg"/></Relationships>
</file>

<file path=ppt/theme/_rels/theme37.xml.rels><?xml version="1.0" encoding="UTF-8" standalone="yes"?>
<Relationships xmlns="http://schemas.openxmlformats.org/package/2006/relationships"><Relationship Id="rId1" Type="http://schemas.openxmlformats.org/officeDocument/2006/relationships/image" Target="../media/image5.jpeg"/></Relationships>
</file>

<file path=ppt/theme/_rels/theme38.xml.rels><?xml version="1.0" encoding="UTF-8" standalone="yes"?>
<Relationships xmlns="http://schemas.openxmlformats.org/package/2006/relationships"><Relationship Id="rId1" Type="http://schemas.openxmlformats.org/officeDocument/2006/relationships/image" Target="../media/image5.jpeg"/></Relationships>
</file>

<file path=ppt/theme/_rels/theme39.xml.rels><?xml version="1.0" encoding="UTF-8" standalone="yes"?>
<Relationships xmlns="http://schemas.openxmlformats.org/package/2006/relationships"><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40.xml.rels><?xml version="1.0" encoding="UTF-8" standalone="yes"?>
<Relationships xmlns="http://schemas.openxmlformats.org/package/2006/relationships"><Relationship Id="rId1" Type="http://schemas.openxmlformats.org/officeDocument/2006/relationships/image" Target="../media/image5.jpeg"/></Relationships>
</file>

<file path=ppt/theme/_rels/theme41.xml.rels><?xml version="1.0" encoding="UTF-8" standalone="yes"?>
<Relationships xmlns="http://schemas.openxmlformats.org/package/2006/relationships"><Relationship Id="rId1" Type="http://schemas.openxmlformats.org/officeDocument/2006/relationships/image" Target="../media/image5.jpeg"/></Relationships>
</file>

<file path=ppt/theme/_rels/theme42.xml.rels><?xml version="1.0" encoding="UTF-8" standalone="yes"?>
<Relationships xmlns="http://schemas.openxmlformats.org/package/2006/relationships"><Relationship Id="rId1" Type="http://schemas.openxmlformats.org/officeDocument/2006/relationships/image" Target="../media/image5.jpeg"/></Relationships>
</file>

<file path=ppt/theme/_rels/theme43.xml.rels><?xml version="1.0" encoding="UTF-8" standalone="yes"?>
<Relationships xmlns="http://schemas.openxmlformats.org/package/2006/relationships"><Relationship Id="rId1" Type="http://schemas.openxmlformats.org/officeDocument/2006/relationships/image" Target="../media/image5.jpeg"/></Relationships>
</file>

<file path=ppt/theme/_rels/theme4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Struttura predefinita">
      <a:majorFont>
        <a:latin typeface="Arial"/>
        <a:ea typeface=""/>
        <a:cs typeface=""/>
      </a:majorFont>
      <a:minorFont>
        <a:latin typeface="Arial"/>
        <a:ea typeface=""/>
        <a:cs typeface=""/>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5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6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0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2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_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16.xml><?xml version="1.0" encoding="utf-8"?>
<a:theme xmlns:a="http://schemas.openxmlformats.org/drawingml/2006/main" name="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7.xml><?xml version="1.0" encoding="utf-8"?>
<a:theme xmlns:a="http://schemas.openxmlformats.org/drawingml/2006/main" name="1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8.xml><?xml version="1.0" encoding="utf-8"?>
<a:theme xmlns:a="http://schemas.openxmlformats.org/drawingml/2006/main" name="2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9.xml><?xml version="1.0" encoding="utf-8"?>
<a:theme xmlns:a="http://schemas.openxmlformats.org/drawingml/2006/main" name="3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7_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Essenziale">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0.xml><?xml version="1.0" encoding="utf-8"?>
<a:theme xmlns:a="http://schemas.openxmlformats.org/drawingml/2006/main" name="4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1.xml><?xml version="1.0" encoding="utf-8"?>
<a:theme xmlns:a="http://schemas.openxmlformats.org/drawingml/2006/main" name="5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2.xml><?xml version="1.0" encoding="utf-8"?>
<a:theme xmlns:a="http://schemas.openxmlformats.org/drawingml/2006/main" name="6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3.xml><?xml version="1.0" encoding="utf-8"?>
<a:theme xmlns:a="http://schemas.openxmlformats.org/drawingml/2006/main" name="7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4.xml><?xml version="1.0" encoding="utf-8"?>
<a:theme xmlns:a="http://schemas.openxmlformats.org/drawingml/2006/main" name="8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5.xml><?xml version="1.0" encoding="utf-8"?>
<a:theme xmlns:a="http://schemas.openxmlformats.org/drawingml/2006/main" name="9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6.xml><?xml version="1.0" encoding="utf-8"?>
<a:theme xmlns:a="http://schemas.openxmlformats.org/drawingml/2006/main" name="10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7.xml><?xml version="1.0" encoding="utf-8"?>
<a:theme xmlns:a="http://schemas.openxmlformats.org/drawingml/2006/main" name="11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8.xml><?xml version="1.0" encoding="utf-8"?>
<a:theme xmlns:a="http://schemas.openxmlformats.org/drawingml/2006/main" name="12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9.xml><?xml version="1.0" encoding="utf-8"?>
<a:theme xmlns:a="http://schemas.openxmlformats.org/drawingml/2006/main" name="13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2_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14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1.xml><?xml version="1.0" encoding="utf-8"?>
<a:theme xmlns:a="http://schemas.openxmlformats.org/drawingml/2006/main" name="15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2.xml><?xml version="1.0" encoding="utf-8"?>
<a:theme xmlns:a="http://schemas.openxmlformats.org/drawingml/2006/main" name="16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3.xml><?xml version="1.0" encoding="utf-8"?>
<a:theme xmlns:a="http://schemas.openxmlformats.org/drawingml/2006/main" name="17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4.xml><?xml version="1.0" encoding="utf-8"?>
<a:theme xmlns:a="http://schemas.openxmlformats.org/drawingml/2006/main" name="18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5.xml><?xml version="1.0" encoding="utf-8"?>
<a:theme xmlns:a="http://schemas.openxmlformats.org/drawingml/2006/main" name="19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6.xml><?xml version="1.0" encoding="utf-8"?>
<a:theme xmlns:a="http://schemas.openxmlformats.org/drawingml/2006/main" name="21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7.xml><?xml version="1.0" encoding="utf-8"?>
<a:theme xmlns:a="http://schemas.openxmlformats.org/drawingml/2006/main" name="20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8.xml><?xml version="1.0" encoding="utf-8"?>
<a:theme xmlns:a="http://schemas.openxmlformats.org/drawingml/2006/main" name="22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9.xml><?xml version="1.0" encoding="utf-8"?>
<a:theme xmlns:a="http://schemas.openxmlformats.org/drawingml/2006/main" name="23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1_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0.xml><?xml version="1.0" encoding="utf-8"?>
<a:theme xmlns:a="http://schemas.openxmlformats.org/drawingml/2006/main" name="24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1.xml><?xml version="1.0" encoding="utf-8"?>
<a:theme xmlns:a="http://schemas.openxmlformats.org/drawingml/2006/main" name="25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2.xml><?xml version="1.0" encoding="utf-8"?>
<a:theme xmlns:a="http://schemas.openxmlformats.org/drawingml/2006/main" name="26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3.xml><?xml version="1.0" encoding="utf-8"?>
<a:theme xmlns:a="http://schemas.openxmlformats.org/drawingml/2006/main" name="27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4.xml><?xml version="1.0" encoding="utf-8"?>
<a:theme xmlns:a="http://schemas.openxmlformats.org/drawingml/2006/main" name="29_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5.xml><?xml version="1.0" encoding="utf-8"?>
<a:theme xmlns:a="http://schemas.openxmlformats.org/drawingml/2006/main" name="4_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Struttura predefinita">
      <a:majorFont>
        <a:latin typeface="Arial"/>
        <a:ea typeface=""/>
        <a:cs typeface=""/>
      </a:majorFont>
      <a:minorFont>
        <a:latin typeface="Arial"/>
        <a:ea typeface=""/>
        <a:cs typeface=""/>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25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6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9.xml><?xml version="1.0" encoding="utf-8"?>
<a:theme xmlns:a="http://schemas.openxmlformats.org/drawingml/2006/main" name="1_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Struttura predefinita">
      <a:majorFont>
        <a:latin typeface="Arial"/>
        <a:ea typeface=""/>
        <a:cs typeface=""/>
      </a:majorFont>
      <a:minorFont>
        <a:latin typeface="Arial"/>
        <a:ea typeface=""/>
        <a:cs typeface=""/>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2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3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4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3114</TotalTime>
  <Words>4776</Words>
  <Application>Microsoft Office PowerPoint</Application>
  <PresentationFormat>Presentazione su schermo (4:3)</PresentationFormat>
  <Paragraphs>741</Paragraphs>
  <Slides>79</Slides>
  <Notes>1</Notes>
  <HiddenSlides>0</HiddenSlides>
  <MMClips>0</MMClips>
  <ScaleCrop>false</ScaleCrop>
  <HeadingPairs>
    <vt:vector size="8" baseType="variant">
      <vt:variant>
        <vt:lpstr>Caratteri utilizzati</vt:lpstr>
      </vt:variant>
      <vt:variant>
        <vt:i4>16</vt:i4>
      </vt:variant>
      <vt:variant>
        <vt:lpstr>Tema</vt:lpstr>
      </vt:variant>
      <vt:variant>
        <vt:i4>49</vt:i4>
      </vt:variant>
      <vt:variant>
        <vt:lpstr>Server OLE incorporati</vt:lpstr>
      </vt:variant>
      <vt:variant>
        <vt:i4>1</vt:i4>
      </vt:variant>
      <vt:variant>
        <vt:lpstr>Titoli diapositive</vt:lpstr>
      </vt:variant>
      <vt:variant>
        <vt:i4>79</vt:i4>
      </vt:variant>
    </vt:vector>
  </HeadingPairs>
  <TitlesOfParts>
    <vt:vector size="145" baseType="lpstr">
      <vt:lpstr>Arial</vt:lpstr>
      <vt:lpstr>Arial Black</vt:lpstr>
      <vt:lpstr>Wingdings 2</vt:lpstr>
      <vt:lpstr>Verdana</vt:lpstr>
      <vt:lpstr>Garamond</vt:lpstr>
      <vt:lpstr>Wingdings</vt:lpstr>
      <vt:lpstr>Gill Sans MT</vt:lpstr>
      <vt:lpstr>Calibri</vt:lpstr>
      <vt:lpstr>Times New Roman</vt:lpstr>
      <vt:lpstr>Tahoma</vt:lpstr>
      <vt:lpstr>Bookman Old Style</vt:lpstr>
      <vt:lpstr>Arial Rounded MT Bold</vt:lpstr>
      <vt:lpstr>Lucida Sans Unicode</vt:lpstr>
      <vt:lpstr>Comic Sans MS</vt:lpstr>
      <vt:lpstr>Adobe Arabic</vt:lpstr>
      <vt:lpstr>FrutigerLTStd-Light</vt:lpstr>
      <vt:lpstr>Struttura predefinita</vt:lpstr>
      <vt:lpstr>7_Carta</vt:lpstr>
      <vt:lpstr>2_Struttura predefinita</vt:lpstr>
      <vt:lpstr>1_Astro</vt:lpstr>
      <vt:lpstr>Flusso</vt:lpstr>
      <vt:lpstr>3_Flusso</vt:lpstr>
      <vt:lpstr>12_Flusso</vt:lpstr>
      <vt:lpstr>13_Flusso</vt:lpstr>
      <vt:lpstr>14_Flusso</vt:lpstr>
      <vt:lpstr>15_Flusso</vt:lpstr>
      <vt:lpstr>16_Flusso</vt:lpstr>
      <vt:lpstr>2_Flusso</vt:lpstr>
      <vt:lpstr>10_Flusso</vt:lpstr>
      <vt:lpstr>22_Flusso</vt:lpstr>
      <vt:lpstr>2_Astro</vt:lpstr>
      <vt:lpstr>Solstizio</vt:lpstr>
      <vt:lpstr>1_Solstizio</vt:lpstr>
      <vt:lpstr>2_Solstizio</vt:lpstr>
      <vt:lpstr>3_Solstizio</vt:lpstr>
      <vt:lpstr>4_Solstizio</vt:lpstr>
      <vt:lpstr>5_Solstizio</vt:lpstr>
      <vt:lpstr>6_Solstizio</vt:lpstr>
      <vt:lpstr>7_Solstizio</vt:lpstr>
      <vt:lpstr>8_Solstizio</vt:lpstr>
      <vt:lpstr>9_Solstizio</vt:lpstr>
      <vt:lpstr>10_Solstizio</vt:lpstr>
      <vt:lpstr>11_Solstizio</vt:lpstr>
      <vt:lpstr>12_Solstizio</vt:lpstr>
      <vt:lpstr>13_Solstizio</vt:lpstr>
      <vt:lpstr>14_Solstizio</vt:lpstr>
      <vt:lpstr>15_Solstizio</vt:lpstr>
      <vt:lpstr>16_Solstizio</vt:lpstr>
      <vt:lpstr>17_Solstizio</vt:lpstr>
      <vt:lpstr>18_Solstizio</vt:lpstr>
      <vt:lpstr>19_Solstizio</vt:lpstr>
      <vt:lpstr>21_Solstizio</vt:lpstr>
      <vt:lpstr>20_Solstizio</vt:lpstr>
      <vt:lpstr>22_Solstizio</vt:lpstr>
      <vt:lpstr>23_Solstizio</vt:lpstr>
      <vt:lpstr>24_Solstizio</vt:lpstr>
      <vt:lpstr>25_Solstizio</vt:lpstr>
      <vt:lpstr>26_Solstizio</vt:lpstr>
      <vt:lpstr>27_Solstizio</vt:lpstr>
      <vt:lpstr>29_Solstizio</vt:lpstr>
      <vt:lpstr>4_Struttura predefinita</vt:lpstr>
      <vt:lpstr>25_Flusso</vt:lpstr>
      <vt:lpstr>26_Flusso</vt:lpstr>
      <vt:lpstr>Modello_Indire_Corretto</vt:lpstr>
      <vt:lpstr>1_Struttura predefinita</vt:lpstr>
      <vt:lpstr>CorelDRAW</vt:lpstr>
      <vt:lpstr>Presentazione standard di PowerPoint</vt:lpstr>
      <vt:lpstr>I RISCHI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DEFINIZIONE DI SALUTE</vt:lpstr>
      <vt:lpstr>Presentazione standard di PowerPoint</vt:lpstr>
      <vt:lpstr>STRESS</vt:lpstr>
      <vt:lpstr>STRESS</vt:lpstr>
      <vt:lpstr>Le Cause dello Stress Lavoro Correlato</vt:lpstr>
      <vt:lpstr>CONDIZIONI LEGATE AL CONTESTO</vt:lpstr>
      <vt:lpstr>CONDIZIONI LEGATE AL CONTENUTO</vt:lpstr>
      <vt:lpstr>Presentazione standard di PowerPoint</vt:lpstr>
      <vt:lpstr>BURNOUT</vt:lpstr>
      <vt:lpstr> CAUSE DEL BURNOUT</vt:lpstr>
      <vt:lpstr>SINTOMI DEL BURNOUT</vt:lpstr>
      <vt:lpstr>CONSEGUENZE DEL BURNOUT</vt:lpstr>
      <vt:lpstr>IL  MOBBING</vt:lpstr>
      <vt:lpstr>IL  MOBBING</vt:lpstr>
      <vt:lpstr>IL  MOBBING</vt:lpstr>
      <vt:lpstr>Presentazione standard di PowerPoint</vt:lpstr>
      <vt:lpstr>Presentazione standard di PowerPoint</vt:lpstr>
      <vt:lpstr> MOBBING  Le azioni dell’organizzazione verso il mobbizzato</vt:lpstr>
      <vt:lpstr>Presentazione standard di PowerPoint</vt:lpstr>
      <vt:lpstr>ANTINCENDIO </vt:lpstr>
      <vt:lpstr>ANTINCENDIO </vt:lpstr>
      <vt:lpstr>Presentazione standard di PowerPoint</vt:lpstr>
      <vt:lpstr>ANTINCENDIO </vt:lpstr>
      <vt:lpstr>ANTINCENDIO </vt:lpstr>
      <vt:lpstr>ANTINCENDIO </vt:lpstr>
      <vt:lpstr>ANTINCENDIO </vt:lpstr>
      <vt:lpstr>ANTINCENDIO </vt:lpstr>
      <vt:lpstr>ANTINCENDIO </vt:lpstr>
      <vt:lpstr>ANTINCENDIO </vt:lpstr>
      <vt:lpstr>ANTINCENDIO </vt:lpstr>
      <vt:lpstr>ANTINCENDIO </vt:lpstr>
      <vt:lpstr>ANTINCENDIO </vt:lpstr>
      <vt:lpstr>Presentazione standard di PowerPoint</vt:lpstr>
      <vt:lpstr>ANTINCENDIO </vt:lpstr>
      <vt:lpstr>Presentazione standard di PowerPoint</vt:lpstr>
      <vt:lpstr>Presentazione standard di PowerPoint</vt:lpstr>
      <vt:lpstr>Presentazione standard di PowerPoint</vt:lpstr>
      <vt:lpstr>Presentazione standard di PowerPoint</vt:lpstr>
      <vt:lpstr>LA SEGNALETICA  </vt:lpstr>
      <vt:lpstr>LA SEGNALETICA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L’EMERGENZA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Giuseppe Renato</dc:creator>
  <cp:lastModifiedBy>Sandro Bellantone</cp:lastModifiedBy>
  <cp:revision>183</cp:revision>
  <cp:lastPrinted>1601-01-01T00:00:00Z</cp:lastPrinted>
  <dcterms:created xsi:type="dcterms:W3CDTF">1601-01-01T00:00:00Z</dcterms:created>
  <dcterms:modified xsi:type="dcterms:W3CDTF">2018-02-07T15:17:45Z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